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2.xml" ContentType="application/vnd.openxmlformats-officedocument.theme+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 id="2147483659" r:id="rId2"/>
    <p:sldMasterId id="2147483728" r:id="rId3"/>
  </p:sldMasterIdLst>
  <p:notesMasterIdLst>
    <p:notesMasterId r:id="rId19"/>
  </p:notesMasterIdLst>
  <p:sldIdLst>
    <p:sldId id="256" r:id="rId4"/>
    <p:sldId id="261" r:id="rId5"/>
    <p:sldId id="311" r:id="rId6"/>
    <p:sldId id="276" r:id="rId7"/>
    <p:sldId id="289" r:id="rId8"/>
    <p:sldId id="312" r:id="rId9"/>
    <p:sldId id="273" r:id="rId10"/>
    <p:sldId id="298" r:id="rId11"/>
    <p:sldId id="293" r:id="rId12"/>
    <p:sldId id="291" r:id="rId13"/>
    <p:sldId id="315" r:id="rId14"/>
    <p:sldId id="309" r:id="rId15"/>
    <p:sldId id="314" r:id="rId16"/>
    <p:sldId id="292" r:id="rId17"/>
    <p:sldId id="301" r:id="rId18"/>
  </p:sldIdLst>
  <p:sldSz cx="12192000" cy="6858000"/>
  <p:notesSz cx="7104063" cy="10234613"/>
  <p:embeddedFontLst>
    <p:embeddedFont>
      <p:font typeface="隶书" panose="02010509060101010101" pitchFamily="49" charset="-122"/>
      <p:regular r:id="rId20"/>
    </p:embeddedFont>
    <p:embeddedFont>
      <p:font typeface="微软雅黑" panose="020B0503020204020204" pitchFamily="34" charset="-122"/>
      <p:regular r:id="rId21"/>
      <p:bold r:id="rId22"/>
    </p:embeddedFont>
  </p:embeddedFontLst>
  <p:custDataLst>
    <p:tags r:id="rId23"/>
  </p:custDataLst>
  <p:defaultTextStyle>
    <a:defPPr>
      <a:defRPr lang="zh-CN"/>
    </a:defPPr>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宋体"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225" userDrawn="1">
          <p15:clr>
            <a:srgbClr val="A4A3A4"/>
          </p15:clr>
        </p15:guide>
        <p15:guide id="2" pos="276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31F20"/>
    <a:srgbClr val="E7E4EA"/>
    <a:srgbClr val="F8F7F3"/>
    <a:srgbClr val="F2F7F1"/>
    <a:srgbClr val="56857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p:restoredTop sz="83422" autoAdjust="0"/>
  </p:normalViewPr>
  <p:slideViewPr>
    <p:cSldViewPr snapToGrid="0" showGuides="1">
      <p:cViewPr varScale="1">
        <p:scale>
          <a:sx n="97" d="100"/>
          <a:sy n="97" d="100"/>
        </p:scale>
        <p:origin x="1056" y="84"/>
      </p:cViewPr>
      <p:guideLst>
        <p:guide orient="horz" pos="2225"/>
        <p:guide pos="2760"/>
      </p:guideLst>
    </p:cSldViewPr>
  </p:slideViewPr>
  <p:notesTextViewPr>
    <p:cViewPr>
      <p:scale>
        <a:sx n="1" d="1"/>
        <a:sy n="1" d="1"/>
      </p:scale>
      <p:origin x="0" y="0"/>
    </p:cViewPr>
  </p:notesTextViewPr>
  <p:gridSpacing cx="72005" cy="72005"/>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theme" Target="theme/theme1.xml"/><Relationship Id="rId3" Type="http://schemas.openxmlformats.org/officeDocument/2006/relationships/slideMaster" Target="slideMasters/slideMaster3.xml"/><Relationship Id="rId21" Type="http://schemas.openxmlformats.org/officeDocument/2006/relationships/font" Target="fonts/font2.fntdata"/><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presProps" Target="pres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tags" Target="tags/tag1.xml"/><Relationship Id="rId10" Type="http://schemas.openxmlformats.org/officeDocument/2006/relationships/slide" Target="slides/slide7.xml"/><Relationship Id="rId19" Type="http://schemas.openxmlformats.org/officeDocument/2006/relationships/notesMaster" Target="notesMasters/notesMaster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font" Target="fonts/font3.fntdata"/><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163" cy="512763"/>
          </a:xfrm>
          <a:prstGeom prst="rect">
            <a:avLst/>
          </a:prstGeom>
        </p:spPr>
        <p:txBody>
          <a:bodyPr vert="horz" lIns="91440" tIns="45720" rIns="91440" bIns="45720" rtlCol="0"/>
          <a:lstStyle>
            <a:lvl1pPr algn="l">
              <a:defRPr sz="1200"/>
            </a:lvl1pPr>
          </a:lstStyle>
          <a:p>
            <a:pPr fontAlgn="base"/>
            <a:endParaRPr lang="zh-CN" altLang="en-US" strike="noStrike" noProof="1"/>
          </a:p>
        </p:txBody>
      </p:sp>
      <p:sp>
        <p:nvSpPr>
          <p:cNvPr id="3" name="日期占位符 2"/>
          <p:cNvSpPr>
            <a:spLocks noGrp="1"/>
          </p:cNvSpPr>
          <p:nvPr>
            <p:ph type="dt" idx="1"/>
          </p:nvPr>
        </p:nvSpPr>
        <p:spPr>
          <a:xfrm>
            <a:off x="4024313" y="0"/>
            <a:ext cx="3078163" cy="512763"/>
          </a:xfrm>
          <a:prstGeom prst="rect">
            <a:avLst/>
          </a:prstGeom>
        </p:spPr>
        <p:txBody>
          <a:bodyPr vert="horz" lIns="91440" tIns="45720" rIns="91440" bIns="45720" rtlCol="0"/>
          <a:lstStyle>
            <a:lvl1pPr algn="r">
              <a:defRPr sz="1200"/>
            </a:lvl1pPr>
          </a:lstStyle>
          <a:p>
            <a:pPr fontAlgn="base"/>
            <a:fld id="{D2A48B96-639E-45A3-A0BA-2464DFDB1FAA}" type="datetimeFigureOut">
              <a:rPr lang="zh-CN" altLang="en-US" strike="noStrike" noProof="1" smtClean="0">
                <a:latin typeface="Calibri" panose="020F0502020204030204" pitchFamily="34" charset="0"/>
                <a:ea typeface="宋体" panose="02010600030101010101" pitchFamily="2" charset="-122"/>
                <a:cs typeface="+mn-cs"/>
              </a:rPr>
              <a:t>2024/10/26</a:t>
            </a:fld>
            <a:endParaRPr lang="zh-CN" altLang="en-US" strike="noStrike" noProof="1"/>
          </a:p>
        </p:txBody>
      </p:sp>
      <p:sp>
        <p:nvSpPr>
          <p:cNvPr id="3076" name="幻灯片图像占位符 3"/>
          <p:cNvSpPr>
            <a:spLocks noGrp="1" noRot="1" noChangeAspect="1"/>
          </p:cNvSpPr>
          <p:nvPr>
            <p:ph type="sldImg"/>
          </p:nvPr>
        </p:nvSpPr>
        <p:spPr>
          <a:xfrm>
            <a:off x="481013" y="1279525"/>
            <a:ext cx="6142037" cy="3454400"/>
          </a:xfrm>
          <a:prstGeom prst="rect">
            <a:avLst/>
          </a:prstGeom>
          <a:noFill/>
          <a:ln w="12700" cap="flat" cmpd="sng">
            <a:solidFill>
              <a:srgbClr val="000000"/>
            </a:solidFill>
            <a:prstDash val="solid"/>
            <a:round/>
            <a:headEnd type="none" w="med" len="med"/>
            <a:tailEnd type="none" w="med" len="med"/>
          </a:ln>
        </p:spPr>
      </p:sp>
      <p:sp>
        <p:nvSpPr>
          <p:cNvPr id="3077" name="备注占位符 4"/>
          <p:cNvSpPr>
            <a:spLocks noGrp="1"/>
          </p:cNvSpPr>
          <p:nvPr>
            <p:ph type="body" sz="quarter"/>
          </p:nvPr>
        </p:nvSpPr>
        <p:spPr>
          <a:xfrm>
            <a:off x="711200" y="4926013"/>
            <a:ext cx="5683250" cy="4029075"/>
          </a:xfrm>
          <a:prstGeom prst="rect">
            <a:avLst/>
          </a:prstGeom>
          <a:noFill/>
          <a:ln w="9525">
            <a:noFill/>
          </a:ln>
        </p:spPr>
        <p:txBody>
          <a:bodyPr lIns="91440" tIns="45720" rIns="91440" bIns="45720" anchor="t" anchorCtr="0"/>
          <a:lstStyle/>
          <a:p>
            <a:pPr lvl="0"/>
            <a:r>
              <a:rPr lang="zh-CN" altLang="en-US"/>
              <a:t>单击此处编辑母版文本样式</a:t>
            </a:r>
          </a:p>
          <a:p>
            <a:pPr lvl="1" indent="0"/>
            <a:r>
              <a:rPr lang="zh-CN" altLang="en-US"/>
              <a:t>第二级</a:t>
            </a:r>
          </a:p>
          <a:p>
            <a:pPr lvl="2" indent="0"/>
            <a:r>
              <a:rPr lang="zh-CN" altLang="en-US"/>
              <a:t>第三级</a:t>
            </a:r>
          </a:p>
          <a:p>
            <a:pPr lvl="3" indent="0"/>
            <a:r>
              <a:rPr lang="zh-CN" altLang="en-US"/>
              <a:t>第四级</a:t>
            </a:r>
          </a:p>
          <a:p>
            <a:pPr lvl="4" indent="0"/>
            <a:r>
              <a:rPr lang="zh-CN" altLang="en-US"/>
              <a:t>第五级</a:t>
            </a:r>
          </a:p>
        </p:txBody>
      </p:sp>
      <p:sp>
        <p:nvSpPr>
          <p:cNvPr id="6" name="页脚占位符 5"/>
          <p:cNvSpPr>
            <a:spLocks noGrp="1"/>
          </p:cNvSpPr>
          <p:nvPr>
            <p:ph type="ftr" sz="quarter" idx="4"/>
          </p:nvPr>
        </p:nvSpPr>
        <p:spPr>
          <a:xfrm>
            <a:off x="0" y="9721850"/>
            <a:ext cx="3078163" cy="512763"/>
          </a:xfrm>
          <a:prstGeom prst="rect">
            <a:avLst/>
          </a:prstGeom>
        </p:spPr>
        <p:txBody>
          <a:bodyPr vert="horz" lIns="91440" tIns="45720" rIns="91440" bIns="45720" rtlCol="0" anchor="b"/>
          <a:lstStyle>
            <a:lvl1pPr algn="l">
              <a:defRPr sz="1200"/>
            </a:lvl1pPr>
          </a:lstStyle>
          <a:p>
            <a:pPr fontAlgn="base"/>
            <a:endParaRPr lang="zh-CN" altLang="en-US" strike="noStrike" noProof="1"/>
          </a:p>
        </p:txBody>
      </p:sp>
      <p:sp>
        <p:nvSpPr>
          <p:cNvPr id="7" name="灯片编号占位符 6"/>
          <p:cNvSpPr>
            <a:spLocks noGrp="1"/>
          </p:cNvSpPr>
          <p:nvPr>
            <p:ph type="sldNum" sz="quarter" idx="5"/>
          </p:nvPr>
        </p:nvSpPr>
        <p:spPr>
          <a:xfrm>
            <a:off x="4024313" y="9721850"/>
            <a:ext cx="3078163" cy="512763"/>
          </a:xfrm>
          <a:prstGeom prst="rect">
            <a:avLst/>
          </a:prstGeom>
        </p:spPr>
        <p:txBody>
          <a:bodyPr vert="horz" lIns="91440" tIns="45720" rIns="91440" bIns="45720" rtlCol="0" anchor="b"/>
          <a:lstStyle>
            <a:lvl1pPr algn="r">
              <a:defRPr sz="1200"/>
            </a:lvl1pPr>
          </a:lstStyle>
          <a:p>
            <a:pPr fontAlgn="base"/>
            <a:fld id="{A6837353-30EB-4A48-80EB-173D804AEFBD}" type="slidenum">
              <a:rPr lang="zh-CN" altLang="en-US" strike="noStrike" noProof="1" smtClean="0">
                <a:latin typeface="Calibri" panose="020F0502020204030204" pitchFamily="34" charset="0"/>
                <a:ea typeface="宋体" panose="02010600030101010101" pitchFamily="2" charset="-122"/>
                <a:cs typeface="+mn-cs"/>
              </a:rPr>
              <a:t>‹#›</a:t>
            </a:fld>
            <a:endParaRPr lang="zh-CN" altLang="en-US" strike="noStrike" noProof="1"/>
          </a:p>
        </p:txBody>
      </p:sp>
    </p:spTree>
    <p:extLst>
      <p:ext uri="{BB962C8B-B14F-4D97-AF65-F5344CB8AC3E}">
        <p14:creationId xmlns:p14="http://schemas.microsoft.com/office/powerpoint/2010/main" val="931849158"/>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2" Type="http://schemas.openxmlformats.org/officeDocument/2006/relationships/hyperlink" Target="http://www.1ppt.com/hangye/" TargetMode="External"/><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pPr fontAlgn="base"/>
            <a:r>
              <a:rPr lang="zh-CN" altLang="en-US" strike="noStrike" noProof="1"/>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fontAlgn="base"/>
            <a:r>
              <a:rPr lang="zh-CN" altLang="en-US" strike="noStrike" noProof="1"/>
              <a:t>单击此处编辑母版副标题样式</a:t>
            </a:r>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chemeClr val="tx1">
                  <a:tint val="75000"/>
                </a:schemeClr>
              </a:solidFill>
              <a:effectLst/>
              <a:uLnTx/>
              <a:uFillTx/>
              <a:latin typeface="+mn-lt"/>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chemeClr val="tx1">
                  <a:tint val="75000"/>
                </a:schemeClr>
              </a:solidFill>
              <a:effectLst/>
              <a:uLnTx/>
              <a:uFillTx/>
              <a:latin typeface="Calibri" panose="020F050202020403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eaLnBrk="1" fontAlgn="base" hangingPunct="1"/>
            <a:fld id="{9A0DB2DC-4C9A-4742-B13C-FB6460FD3503}" type="slidenum">
              <a:rPr lang="zh-CN" altLang="en-US" strike="noStrike" noProof="1" dirty="0">
                <a:latin typeface="Calibri" panose="020F0502020204030204" pitchFamily="34" charset="0"/>
                <a:ea typeface="宋体" panose="02010600030101010101" pitchFamily="2" charset="-122"/>
                <a:cs typeface="+mn-cs"/>
              </a:rPr>
              <a:t>‹#›</a:t>
            </a:fld>
            <a:endParaRPr lang="zh-CN" altLang="en-US" strike="noStrike" noProof="1">
              <a:latin typeface="Calibri" panose="020F0502020204030204" pitchFamily="34"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hf sldNum="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38200" y="365125"/>
            <a:ext cx="10515600" cy="5811838"/>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3" name="日期占位符 2"/>
          <p:cNvSpPr>
            <a:spLocks noGrp="1"/>
          </p:cNvSpPr>
          <p:nvPr>
            <p:ph type="dt" sz="half" idx="10"/>
          </p:nvPr>
        </p:nvSpPr>
        <p:spPr/>
        <p:txBody>
          <a:bodyPr/>
          <a:lstStyle/>
          <a:p>
            <a:pPr marL="0" marR="0" lvl="0" indent="0" algn="l"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chemeClr val="tx1">
                  <a:tint val="75000"/>
                </a:schemeClr>
              </a:solidFill>
              <a:effectLst/>
              <a:uLnTx/>
              <a:uFillTx/>
              <a:latin typeface="+mn-lt"/>
              <a:ea typeface="+mn-ea"/>
              <a:cs typeface="+mn-cs"/>
            </a:endParaRPr>
          </a:p>
        </p:txBody>
      </p:sp>
      <p:sp>
        <p:nvSpPr>
          <p:cNvPr id="4" name="页脚占位符 3"/>
          <p:cNvSpPr>
            <a:spLocks noGrp="1"/>
          </p:cNvSpPr>
          <p:nvPr>
            <p:ph type="ftr" sz="quarter" idx="11"/>
          </p:nvPr>
        </p:nvSpPr>
        <p:spPr/>
        <p:txBody>
          <a:bodyPr/>
          <a:lstStyle/>
          <a:p>
            <a:pPr marL="0" marR="0" lvl="0" indent="0" algn="ctr"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chemeClr val="tx1">
                  <a:tint val="75000"/>
                </a:schemeClr>
              </a:solidFill>
              <a:effectLst/>
              <a:uLnTx/>
              <a:uFillTx/>
              <a:latin typeface="Calibri" panose="020F0502020204030204" pitchFamily="34" charset="0"/>
              <a:ea typeface="宋体" panose="02010600030101010101" pitchFamily="2" charset="-122"/>
              <a:cs typeface="+mn-cs"/>
            </a:endParaRPr>
          </a:p>
        </p:txBody>
      </p:sp>
      <p:sp>
        <p:nvSpPr>
          <p:cNvPr id="5" name="灯片编号占位符 4"/>
          <p:cNvSpPr>
            <a:spLocks noGrp="1"/>
          </p:cNvSpPr>
          <p:nvPr>
            <p:ph type="sldNum" sz="quarter" idx="12"/>
          </p:nvPr>
        </p:nvSpPr>
        <p:spPr/>
        <p:txBody>
          <a:bodyPr/>
          <a:lstStyle/>
          <a:p>
            <a:pPr lvl="0" eaLnBrk="1" fontAlgn="base" hangingPunct="1"/>
            <a:fld id="{9A0DB2DC-4C9A-4742-B13C-FB6460FD3503}" type="slidenum">
              <a:rPr lang="zh-CN" altLang="en-US" strike="noStrike" noProof="1" dirty="0">
                <a:latin typeface="Calibri" panose="020F0502020204030204" pitchFamily="34" charset="0"/>
                <a:ea typeface="宋体" panose="02010600030101010101" pitchFamily="2" charset="-122"/>
                <a:cs typeface="+mn-cs"/>
              </a:rPr>
              <a:t>‹#›</a:t>
            </a:fld>
            <a:endParaRPr lang="zh-CN" altLang="en-US" strike="noStrike" noProof="1">
              <a:latin typeface="Calibri" panose="020F0502020204030204" pitchFamily="34"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hf sldNum="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pPr fontAlgn="base"/>
            <a:r>
              <a:rPr lang="zh-CN" altLang="en-US" strike="noStrike" noProof="1"/>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fontAlgn="base"/>
            <a:r>
              <a:rPr lang="zh-CN" altLang="en-US" strike="noStrike" noProof="1"/>
              <a:t>单击此处编辑母版副标题样式</a:t>
            </a:r>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chemeClr val="tx1">
                  <a:tint val="75000"/>
                </a:schemeClr>
              </a:solidFill>
              <a:effectLst/>
              <a:uLnTx/>
              <a:uFillTx/>
              <a:latin typeface="+mn-lt"/>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chemeClr val="tx1">
                  <a:tint val="75000"/>
                </a:schemeClr>
              </a:solidFill>
              <a:effectLst/>
              <a:uLnTx/>
              <a:uFillTx/>
              <a:latin typeface="Calibri" panose="020F050202020403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eaLnBrk="1" fontAlgn="base" hangingPunct="1"/>
            <a:fld id="{9A0DB2DC-4C9A-4742-B13C-FB6460FD3503}" type="slidenum">
              <a:rPr lang="zh-CN" altLang="en-US" strike="noStrike" noProof="1" dirty="0">
                <a:latin typeface="Calibri" panose="020F0502020204030204" pitchFamily="34" charset="0"/>
                <a:ea typeface="宋体" panose="02010600030101010101" pitchFamily="2" charset="-122"/>
                <a:cs typeface="+mn-cs"/>
              </a:rPr>
              <a:t>‹#›</a:t>
            </a:fld>
            <a:endParaRPr lang="zh-CN" altLang="en-US" strike="noStrike" noProof="1">
              <a:latin typeface="Calibri" panose="020F0502020204030204" pitchFamily="34"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内容占位符 2"/>
          <p:cNvSpPr>
            <a:spLocks noGrp="1"/>
          </p:cNvSpPr>
          <p:nvPr>
            <p:ph idx="1"/>
          </p:nvPr>
        </p:nvSpPr>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chemeClr val="tx1">
                  <a:tint val="75000"/>
                </a:schemeClr>
              </a:solidFill>
              <a:effectLst/>
              <a:uLnTx/>
              <a:uFillTx/>
              <a:latin typeface="+mn-lt"/>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chemeClr val="tx1">
                  <a:tint val="75000"/>
                </a:schemeClr>
              </a:solidFill>
              <a:effectLst/>
              <a:uLnTx/>
              <a:uFillTx/>
              <a:latin typeface="Calibri" panose="020F050202020403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eaLnBrk="1" fontAlgn="base" hangingPunct="1"/>
            <a:fld id="{9A0DB2DC-4C9A-4742-B13C-FB6460FD3503}" type="slidenum">
              <a:rPr lang="zh-CN" altLang="en-US" strike="noStrike" noProof="1" dirty="0">
                <a:latin typeface="Calibri" panose="020F0502020204030204" pitchFamily="34" charset="0"/>
                <a:ea typeface="宋体" panose="02010600030101010101" pitchFamily="2" charset="-122"/>
                <a:cs typeface="+mn-cs"/>
              </a:rPr>
              <a:t>‹#›</a:t>
            </a:fld>
            <a:endParaRPr lang="zh-CN" altLang="en-US" strike="noStrike" noProof="1">
              <a:latin typeface="Calibri" panose="020F0502020204030204" pitchFamily="34"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pPr fontAlgn="base"/>
            <a:r>
              <a:rPr lang="zh-CN" altLang="en-US" strike="noStrike" noProof="1"/>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fontAlgn="base"/>
            <a:r>
              <a:rPr lang="zh-CN" altLang="en-US" strike="noStrike" noProof="1"/>
              <a:t>单击此处编辑母版文本样式</a:t>
            </a:r>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chemeClr val="tx1">
                  <a:tint val="75000"/>
                </a:schemeClr>
              </a:solidFill>
              <a:effectLst/>
              <a:uLnTx/>
              <a:uFillTx/>
              <a:latin typeface="+mn-lt"/>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chemeClr val="tx1">
                  <a:tint val="75000"/>
                </a:schemeClr>
              </a:solidFill>
              <a:effectLst/>
              <a:uLnTx/>
              <a:uFillTx/>
              <a:latin typeface="Calibri" panose="020F050202020403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eaLnBrk="1" fontAlgn="base" hangingPunct="1"/>
            <a:fld id="{9A0DB2DC-4C9A-4742-B13C-FB6460FD3503}" type="slidenum">
              <a:rPr lang="zh-CN" altLang="en-US" strike="noStrike" noProof="1" dirty="0">
                <a:latin typeface="Calibri" panose="020F0502020204030204" pitchFamily="34" charset="0"/>
                <a:ea typeface="宋体" panose="02010600030101010101" pitchFamily="2" charset="-122"/>
                <a:cs typeface="+mn-cs"/>
              </a:rPr>
              <a:t>‹#›</a:t>
            </a:fld>
            <a:endParaRPr lang="zh-CN" altLang="en-US" strike="noStrike" noProof="1">
              <a:latin typeface="Calibri" panose="020F0502020204030204" pitchFamily="34"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内容占位符 3"/>
          <p:cNvSpPr>
            <a:spLocks noGrp="1"/>
          </p:cNvSpPr>
          <p:nvPr>
            <p:ph sz="half" idx="2"/>
          </p:nvPr>
        </p:nvSpPr>
        <p:spPr>
          <a:xfrm>
            <a:off x="6172200" y="1825625"/>
            <a:ext cx="5181600" cy="4351338"/>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5" name="日期占位符 4"/>
          <p:cNvSpPr>
            <a:spLocks noGrp="1"/>
          </p:cNvSpPr>
          <p:nvPr>
            <p:ph type="dt" sz="half" idx="10"/>
          </p:nvPr>
        </p:nvSpPr>
        <p:spPr/>
        <p:txBody>
          <a:bodyPr/>
          <a:lstStyle/>
          <a:p>
            <a:pPr marL="0" marR="0" lvl="0" indent="0" algn="l"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chemeClr val="tx1">
                  <a:tint val="75000"/>
                </a:schemeClr>
              </a:solidFill>
              <a:effectLst/>
              <a:uLnTx/>
              <a:uFillTx/>
              <a:latin typeface="+mn-lt"/>
              <a:ea typeface="+mn-ea"/>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chemeClr val="tx1">
                  <a:tint val="75000"/>
                </a:schemeClr>
              </a:solidFill>
              <a:effectLst/>
              <a:uLnTx/>
              <a:uFillTx/>
              <a:latin typeface="Calibri" panose="020F050202020403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lvl="0" eaLnBrk="1" fontAlgn="base" hangingPunct="1"/>
            <a:fld id="{9A0DB2DC-4C9A-4742-B13C-FB6460FD3503}" type="slidenum">
              <a:rPr lang="zh-CN" altLang="en-US" strike="noStrike" noProof="1" dirty="0">
                <a:latin typeface="Calibri" panose="020F0502020204030204" pitchFamily="34" charset="0"/>
                <a:ea typeface="宋体" panose="02010600030101010101" pitchFamily="2" charset="-122"/>
                <a:cs typeface="+mn-cs"/>
              </a:rPr>
              <a:t>‹#›</a:t>
            </a:fld>
            <a:endParaRPr lang="zh-CN" altLang="en-US" strike="noStrike" noProof="1">
              <a:latin typeface="Calibri" panose="020F0502020204030204" pitchFamily="34"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pPr fontAlgn="base"/>
            <a:r>
              <a:rPr lang="zh-CN" altLang="en-US" strike="noStrike" noProof="1"/>
              <a:t>单击此处编辑母版标题样式</a:t>
            </a:r>
          </a:p>
        </p:txBody>
      </p:sp>
      <p:sp>
        <p:nvSpPr>
          <p:cNvPr id="3" name="文本占位符 2"/>
          <p:cNvSpPr>
            <a:spLocks noGrp="1"/>
          </p:cNvSpPr>
          <p:nvPr>
            <p:ph type="body" idx="1"/>
          </p:nvPr>
        </p:nvSpPr>
        <p:spPr>
          <a:xfrm>
            <a:off x="1186774" y="1778438"/>
            <a:ext cx="4873574" cy="823912"/>
          </a:xfrm>
        </p:spPr>
        <p:txBody>
          <a:bodyPr anchor="ctr"/>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fontAlgn="base"/>
            <a:r>
              <a:rPr lang="zh-CN" altLang="en-US" strike="noStrike" noProof="1"/>
              <a:t>单击此处编辑母版文本样式</a:t>
            </a:r>
          </a:p>
        </p:txBody>
      </p:sp>
      <p:sp>
        <p:nvSpPr>
          <p:cNvPr id="4" name="内容占位符 3"/>
          <p:cNvSpPr>
            <a:spLocks noGrp="1"/>
          </p:cNvSpPr>
          <p:nvPr>
            <p:ph sz="half" idx="2"/>
          </p:nvPr>
        </p:nvSpPr>
        <p:spPr>
          <a:xfrm>
            <a:off x="1186774" y="2665379"/>
            <a:ext cx="4873574" cy="3524284"/>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5" name="文本占位符 4"/>
          <p:cNvSpPr>
            <a:spLocks noGrp="1"/>
          </p:cNvSpPr>
          <p:nvPr>
            <p:ph type="body" sz="quarter" idx="3"/>
          </p:nvPr>
        </p:nvSpPr>
        <p:spPr>
          <a:xfrm>
            <a:off x="6256938" y="1778438"/>
            <a:ext cx="4897576" cy="823912"/>
          </a:xfrm>
        </p:spPr>
        <p:txBody>
          <a:bodyPr anchor="ctr"/>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fontAlgn="base"/>
            <a:r>
              <a:rPr lang="zh-CN" altLang="en-US" strike="noStrike" noProof="1"/>
              <a:t>单击此处编辑母版文本样式</a:t>
            </a:r>
          </a:p>
        </p:txBody>
      </p:sp>
      <p:sp>
        <p:nvSpPr>
          <p:cNvPr id="6" name="内容占位符 5"/>
          <p:cNvSpPr>
            <a:spLocks noGrp="1"/>
          </p:cNvSpPr>
          <p:nvPr>
            <p:ph sz="quarter" idx="4"/>
          </p:nvPr>
        </p:nvSpPr>
        <p:spPr>
          <a:xfrm>
            <a:off x="6256938" y="2665379"/>
            <a:ext cx="4897576" cy="3524284"/>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7" name="日期占位符 6"/>
          <p:cNvSpPr>
            <a:spLocks noGrp="1"/>
          </p:cNvSpPr>
          <p:nvPr>
            <p:ph type="dt" sz="half" idx="10"/>
          </p:nvPr>
        </p:nvSpPr>
        <p:spPr/>
        <p:txBody>
          <a:bodyPr/>
          <a:lstStyle/>
          <a:p>
            <a:pPr marL="0" marR="0" lvl="0" indent="0" algn="l"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chemeClr val="tx1">
                  <a:tint val="75000"/>
                </a:schemeClr>
              </a:solidFill>
              <a:effectLst/>
              <a:uLnTx/>
              <a:uFillTx/>
              <a:latin typeface="+mn-lt"/>
              <a:ea typeface="+mn-ea"/>
              <a:cs typeface="+mn-cs"/>
            </a:endParaRPr>
          </a:p>
        </p:txBody>
      </p:sp>
      <p:sp>
        <p:nvSpPr>
          <p:cNvPr id="8" name="页脚占位符 7"/>
          <p:cNvSpPr>
            <a:spLocks noGrp="1"/>
          </p:cNvSpPr>
          <p:nvPr>
            <p:ph type="ftr" sz="quarter" idx="11"/>
          </p:nvPr>
        </p:nvSpPr>
        <p:spPr/>
        <p:txBody>
          <a:bodyPr/>
          <a:lstStyle/>
          <a:p>
            <a:pPr marL="0" marR="0" lvl="0" indent="0" algn="ctr"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chemeClr val="tx1">
                  <a:tint val="75000"/>
                </a:schemeClr>
              </a:solidFill>
              <a:effectLst/>
              <a:uLnTx/>
              <a:uFillTx/>
              <a:latin typeface="Calibri" panose="020F0502020204030204" pitchFamily="34" charset="0"/>
              <a:ea typeface="宋体" panose="02010600030101010101" pitchFamily="2" charset="-122"/>
              <a:cs typeface="+mn-cs"/>
            </a:endParaRPr>
          </a:p>
        </p:txBody>
      </p:sp>
      <p:sp>
        <p:nvSpPr>
          <p:cNvPr id="9" name="灯片编号占位符 8"/>
          <p:cNvSpPr>
            <a:spLocks noGrp="1"/>
          </p:cNvSpPr>
          <p:nvPr>
            <p:ph type="sldNum" sz="quarter" idx="12"/>
          </p:nvPr>
        </p:nvSpPr>
        <p:spPr/>
        <p:txBody>
          <a:bodyPr/>
          <a:lstStyle/>
          <a:p>
            <a:pPr lvl="0" eaLnBrk="1" fontAlgn="base" hangingPunct="1"/>
            <a:fld id="{9A0DB2DC-4C9A-4742-B13C-FB6460FD3503}" type="slidenum">
              <a:rPr lang="zh-CN" altLang="en-US" strike="noStrike" noProof="1" dirty="0">
                <a:latin typeface="Calibri" panose="020F0502020204030204" pitchFamily="34" charset="0"/>
                <a:ea typeface="宋体" panose="02010600030101010101" pitchFamily="2" charset="-122"/>
                <a:cs typeface="+mn-cs"/>
              </a:rPr>
              <a:t>‹#›</a:t>
            </a:fld>
            <a:endParaRPr lang="zh-CN" altLang="en-US" strike="noStrike" noProof="1">
              <a:latin typeface="Calibri" panose="020F0502020204030204" pitchFamily="34"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1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pPr fontAlgn="base"/>
            <a:r>
              <a:rPr lang="zh-CN" altLang="en-US" strike="noStrike" noProof="1"/>
              <a:t>单击此处编辑母版标题样式</a:t>
            </a:r>
          </a:p>
        </p:txBody>
      </p:sp>
      <p:sp>
        <p:nvSpPr>
          <p:cNvPr id="3" name="文本占位符 2"/>
          <p:cNvSpPr>
            <a:spLocks noGrp="1"/>
          </p:cNvSpPr>
          <p:nvPr>
            <p:ph type="body" idx="1"/>
          </p:nvPr>
        </p:nvSpPr>
        <p:spPr>
          <a:xfrm>
            <a:off x="1186774" y="1778438"/>
            <a:ext cx="4873574" cy="823912"/>
          </a:xfrm>
        </p:spPr>
        <p:txBody>
          <a:bodyPr anchor="ctr"/>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fontAlgn="base"/>
            <a:r>
              <a:rPr lang="zh-CN" altLang="en-US" strike="noStrike" noProof="1"/>
              <a:t>单击此处编辑母版文本样式</a:t>
            </a:r>
          </a:p>
        </p:txBody>
      </p:sp>
      <p:sp>
        <p:nvSpPr>
          <p:cNvPr id="4" name="内容占位符 3"/>
          <p:cNvSpPr>
            <a:spLocks noGrp="1"/>
          </p:cNvSpPr>
          <p:nvPr>
            <p:ph sz="half" idx="2"/>
          </p:nvPr>
        </p:nvSpPr>
        <p:spPr>
          <a:xfrm>
            <a:off x="1186774" y="2665379"/>
            <a:ext cx="4873574" cy="3524284"/>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5" name="文本占位符 4"/>
          <p:cNvSpPr>
            <a:spLocks noGrp="1"/>
          </p:cNvSpPr>
          <p:nvPr>
            <p:ph type="body" sz="quarter" idx="3"/>
          </p:nvPr>
        </p:nvSpPr>
        <p:spPr>
          <a:xfrm>
            <a:off x="6256938" y="1778438"/>
            <a:ext cx="4897576" cy="823912"/>
          </a:xfrm>
        </p:spPr>
        <p:txBody>
          <a:bodyPr anchor="ctr"/>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fontAlgn="base"/>
            <a:r>
              <a:rPr lang="zh-CN" altLang="en-US" strike="noStrike" noProof="1"/>
              <a:t>单击此处编辑母版文本样式</a:t>
            </a:r>
          </a:p>
        </p:txBody>
      </p:sp>
      <p:sp>
        <p:nvSpPr>
          <p:cNvPr id="6" name="内容占位符 5"/>
          <p:cNvSpPr>
            <a:spLocks noGrp="1"/>
          </p:cNvSpPr>
          <p:nvPr>
            <p:ph sz="quarter" idx="4"/>
          </p:nvPr>
        </p:nvSpPr>
        <p:spPr>
          <a:xfrm>
            <a:off x="6256938" y="2665379"/>
            <a:ext cx="4897576" cy="3524284"/>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7" name="日期占位符 6"/>
          <p:cNvSpPr>
            <a:spLocks noGrp="1"/>
          </p:cNvSpPr>
          <p:nvPr>
            <p:ph type="dt" sz="half" idx="10"/>
          </p:nvPr>
        </p:nvSpPr>
        <p:spPr/>
        <p:txBody>
          <a:bodyPr/>
          <a:lstStyle/>
          <a:p>
            <a:pPr marL="0" marR="0" lvl="0" indent="0" algn="l"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chemeClr val="tx1">
                  <a:tint val="75000"/>
                </a:schemeClr>
              </a:solidFill>
              <a:effectLst/>
              <a:uLnTx/>
              <a:uFillTx/>
              <a:latin typeface="+mn-lt"/>
              <a:ea typeface="+mn-ea"/>
              <a:cs typeface="+mn-cs"/>
            </a:endParaRPr>
          </a:p>
        </p:txBody>
      </p:sp>
      <p:sp>
        <p:nvSpPr>
          <p:cNvPr id="8" name="页脚占位符 7"/>
          <p:cNvSpPr>
            <a:spLocks noGrp="1"/>
          </p:cNvSpPr>
          <p:nvPr>
            <p:ph type="ftr" sz="quarter" idx="11"/>
          </p:nvPr>
        </p:nvSpPr>
        <p:spPr/>
        <p:txBody>
          <a:bodyPr/>
          <a:lstStyle/>
          <a:p>
            <a:pPr marL="0" marR="0" lvl="0" indent="0" algn="ctr"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chemeClr val="tx1">
                  <a:tint val="75000"/>
                </a:schemeClr>
              </a:solidFill>
              <a:effectLst/>
              <a:uLnTx/>
              <a:uFillTx/>
              <a:latin typeface="Calibri" panose="020F0502020204030204" pitchFamily="34" charset="0"/>
              <a:ea typeface="宋体" panose="02010600030101010101" pitchFamily="2" charset="-122"/>
              <a:cs typeface="+mn-cs"/>
            </a:endParaRPr>
          </a:p>
        </p:txBody>
      </p:sp>
      <p:sp>
        <p:nvSpPr>
          <p:cNvPr id="9" name="灯片编号占位符 8"/>
          <p:cNvSpPr>
            <a:spLocks noGrp="1"/>
          </p:cNvSpPr>
          <p:nvPr>
            <p:ph type="sldNum" sz="quarter" idx="12"/>
          </p:nvPr>
        </p:nvSpPr>
        <p:spPr/>
        <p:txBody>
          <a:bodyPr/>
          <a:lstStyle/>
          <a:p>
            <a:pPr lvl="0" eaLnBrk="1" fontAlgn="base" hangingPunct="1"/>
            <a:fld id="{9A0DB2DC-4C9A-4742-B13C-FB6460FD3503}" type="slidenum">
              <a:rPr lang="zh-CN" altLang="en-US" strike="noStrike" noProof="1" dirty="0">
                <a:latin typeface="Calibri" panose="020F0502020204030204" pitchFamily="34" charset="0"/>
                <a:ea typeface="宋体" panose="02010600030101010101" pitchFamily="2" charset="-122"/>
                <a:cs typeface="+mn-cs"/>
              </a:rPr>
              <a:t>‹#›</a:t>
            </a:fld>
            <a:endParaRPr lang="zh-CN" altLang="en-US" strike="noStrike" noProof="1">
              <a:latin typeface="Calibri" panose="020F0502020204030204" pitchFamily="34" charset="0"/>
            </a:endParaRPr>
          </a:p>
        </p:txBody>
      </p:sp>
    </p:spTree>
    <p:extLst>
      <p:ext uri="{BB962C8B-B14F-4D97-AF65-F5344CB8AC3E}">
        <p14:creationId xmlns:p14="http://schemas.microsoft.com/office/powerpoint/2010/main" val="17011129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2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pPr fontAlgn="base"/>
            <a:r>
              <a:rPr lang="zh-CN" altLang="en-US" strike="noStrike" noProof="1"/>
              <a:t>单击此处编辑母版标题样式</a:t>
            </a:r>
          </a:p>
        </p:txBody>
      </p:sp>
      <p:sp>
        <p:nvSpPr>
          <p:cNvPr id="3" name="文本占位符 2"/>
          <p:cNvSpPr>
            <a:spLocks noGrp="1"/>
          </p:cNvSpPr>
          <p:nvPr>
            <p:ph type="body" idx="1"/>
          </p:nvPr>
        </p:nvSpPr>
        <p:spPr>
          <a:xfrm>
            <a:off x="1186774" y="1778438"/>
            <a:ext cx="4873574" cy="823912"/>
          </a:xfrm>
        </p:spPr>
        <p:txBody>
          <a:bodyPr anchor="ctr"/>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fontAlgn="base"/>
            <a:r>
              <a:rPr lang="zh-CN" altLang="en-US" strike="noStrike" noProof="1"/>
              <a:t>单击此处编辑母版文本样式</a:t>
            </a:r>
          </a:p>
        </p:txBody>
      </p:sp>
      <p:sp>
        <p:nvSpPr>
          <p:cNvPr id="4" name="内容占位符 3"/>
          <p:cNvSpPr>
            <a:spLocks noGrp="1"/>
          </p:cNvSpPr>
          <p:nvPr>
            <p:ph sz="half" idx="2"/>
          </p:nvPr>
        </p:nvSpPr>
        <p:spPr>
          <a:xfrm>
            <a:off x="1186774" y="2665379"/>
            <a:ext cx="4873574" cy="3524284"/>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5" name="文本占位符 4"/>
          <p:cNvSpPr>
            <a:spLocks noGrp="1"/>
          </p:cNvSpPr>
          <p:nvPr>
            <p:ph type="body" sz="quarter" idx="3"/>
          </p:nvPr>
        </p:nvSpPr>
        <p:spPr>
          <a:xfrm>
            <a:off x="6256938" y="1778438"/>
            <a:ext cx="4897576" cy="823912"/>
          </a:xfrm>
        </p:spPr>
        <p:txBody>
          <a:bodyPr anchor="ctr"/>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fontAlgn="base"/>
            <a:r>
              <a:rPr lang="zh-CN" altLang="en-US" strike="noStrike" noProof="1"/>
              <a:t>单击此处编辑母版文本样式</a:t>
            </a:r>
          </a:p>
        </p:txBody>
      </p:sp>
      <p:sp>
        <p:nvSpPr>
          <p:cNvPr id="6" name="内容占位符 5"/>
          <p:cNvSpPr>
            <a:spLocks noGrp="1"/>
          </p:cNvSpPr>
          <p:nvPr>
            <p:ph sz="quarter" idx="4"/>
          </p:nvPr>
        </p:nvSpPr>
        <p:spPr>
          <a:xfrm>
            <a:off x="6256938" y="2665379"/>
            <a:ext cx="4897576" cy="3524284"/>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7" name="日期占位符 6"/>
          <p:cNvSpPr>
            <a:spLocks noGrp="1"/>
          </p:cNvSpPr>
          <p:nvPr>
            <p:ph type="dt" sz="half" idx="10"/>
          </p:nvPr>
        </p:nvSpPr>
        <p:spPr/>
        <p:txBody>
          <a:bodyPr/>
          <a:lstStyle/>
          <a:p>
            <a:pPr marL="0" marR="0" lvl="0" indent="0" algn="l"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chemeClr val="tx1">
                  <a:tint val="75000"/>
                </a:schemeClr>
              </a:solidFill>
              <a:effectLst/>
              <a:uLnTx/>
              <a:uFillTx/>
              <a:latin typeface="+mn-lt"/>
              <a:ea typeface="+mn-ea"/>
              <a:cs typeface="+mn-cs"/>
            </a:endParaRPr>
          </a:p>
        </p:txBody>
      </p:sp>
      <p:sp>
        <p:nvSpPr>
          <p:cNvPr id="8" name="页脚占位符 7"/>
          <p:cNvSpPr>
            <a:spLocks noGrp="1"/>
          </p:cNvSpPr>
          <p:nvPr>
            <p:ph type="ftr" sz="quarter" idx="11"/>
          </p:nvPr>
        </p:nvSpPr>
        <p:spPr/>
        <p:txBody>
          <a:bodyPr/>
          <a:lstStyle/>
          <a:p>
            <a:pPr marL="0" marR="0" lvl="0" indent="0" algn="ctr"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chemeClr val="tx1">
                  <a:tint val="75000"/>
                </a:schemeClr>
              </a:solidFill>
              <a:effectLst/>
              <a:uLnTx/>
              <a:uFillTx/>
              <a:latin typeface="Calibri" panose="020F0502020204030204" pitchFamily="34" charset="0"/>
              <a:ea typeface="宋体" panose="02010600030101010101" pitchFamily="2" charset="-122"/>
              <a:cs typeface="+mn-cs"/>
            </a:endParaRPr>
          </a:p>
        </p:txBody>
      </p:sp>
      <p:sp>
        <p:nvSpPr>
          <p:cNvPr id="9" name="灯片编号占位符 8"/>
          <p:cNvSpPr>
            <a:spLocks noGrp="1"/>
          </p:cNvSpPr>
          <p:nvPr>
            <p:ph type="sldNum" sz="quarter" idx="12"/>
          </p:nvPr>
        </p:nvSpPr>
        <p:spPr/>
        <p:txBody>
          <a:bodyPr/>
          <a:lstStyle/>
          <a:p>
            <a:pPr lvl="0" eaLnBrk="1" fontAlgn="base" hangingPunct="1"/>
            <a:fld id="{9A0DB2DC-4C9A-4742-B13C-FB6460FD3503}" type="slidenum">
              <a:rPr lang="zh-CN" altLang="en-US" strike="noStrike" noProof="1" dirty="0">
                <a:latin typeface="Calibri" panose="020F0502020204030204" pitchFamily="34" charset="0"/>
                <a:ea typeface="宋体" panose="02010600030101010101" pitchFamily="2" charset="-122"/>
                <a:cs typeface="+mn-cs"/>
              </a:rPr>
              <a:t>‹#›</a:t>
            </a:fld>
            <a:endParaRPr lang="zh-CN" altLang="en-US" strike="noStrike" noProof="1">
              <a:latin typeface="Calibri" panose="020F0502020204030204" pitchFamily="34" charset="0"/>
            </a:endParaRPr>
          </a:p>
        </p:txBody>
      </p:sp>
    </p:spTree>
    <p:extLst>
      <p:ext uri="{BB962C8B-B14F-4D97-AF65-F5344CB8AC3E}">
        <p14:creationId xmlns:p14="http://schemas.microsoft.com/office/powerpoint/2010/main" val="7316309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3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pPr fontAlgn="base"/>
            <a:r>
              <a:rPr lang="zh-CN" altLang="en-US" strike="noStrike" noProof="1"/>
              <a:t>单击此处编辑母版标题样式</a:t>
            </a:r>
          </a:p>
        </p:txBody>
      </p:sp>
      <p:sp>
        <p:nvSpPr>
          <p:cNvPr id="3" name="文本占位符 2"/>
          <p:cNvSpPr>
            <a:spLocks noGrp="1"/>
          </p:cNvSpPr>
          <p:nvPr>
            <p:ph type="body" idx="1"/>
          </p:nvPr>
        </p:nvSpPr>
        <p:spPr>
          <a:xfrm>
            <a:off x="1186774" y="1778438"/>
            <a:ext cx="4873574" cy="823912"/>
          </a:xfrm>
        </p:spPr>
        <p:txBody>
          <a:bodyPr anchor="ctr"/>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fontAlgn="base"/>
            <a:r>
              <a:rPr lang="zh-CN" altLang="en-US" strike="noStrike" noProof="1"/>
              <a:t>单击此处编辑母版文本样式</a:t>
            </a:r>
          </a:p>
        </p:txBody>
      </p:sp>
      <p:sp>
        <p:nvSpPr>
          <p:cNvPr id="4" name="内容占位符 3"/>
          <p:cNvSpPr>
            <a:spLocks noGrp="1"/>
          </p:cNvSpPr>
          <p:nvPr>
            <p:ph sz="half" idx="2"/>
          </p:nvPr>
        </p:nvSpPr>
        <p:spPr>
          <a:xfrm>
            <a:off x="1186774" y="2665379"/>
            <a:ext cx="4873574" cy="3524284"/>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5" name="文本占位符 4"/>
          <p:cNvSpPr>
            <a:spLocks noGrp="1"/>
          </p:cNvSpPr>
          <p:nvPr>
            <p:ph type="body" sz="quarter" idx="3"/>
          </p:nvPr>
        </p:nvSpPr>
        <p:spPr>
          <a:xfrm>
            <a:off x="6256938" y="1778438"/>
            <a:ext cx="4897576" cy="823912"/>
          </a:xfrm>
        </p:spPr>
        <p:txBody>
          <a:bodyPr anchor="ctr"/>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fontAlgn="base"/>
            <a:r>
              <a:rPr lang="zh-CN" altLang="en-US" strike="noStrike" noProof="1"/>
              <a:t>单击此处编辑母版文本样式</a:t>
            </a:r>
          </a:p>
        </p:txBody>
      </p:sp>
      <p:sp>
        <p:nvSpPr>
          <p:cNvPr id="6" name="内容占位符 5"/>
          <p:cNvSpPr>
            <a:spLocks noGrp="1"/>
          </p:cNvSpPr>
          <p:nvPr>
            <p:ph sz="quarter" idx="4"/>
          </p:nvPr>
        </p:nvSpPr>
        <p:spPr>
          <a:xfrm>
            <a:off x="6256938" y="2665379"/>
            <a:ext cx="4897576" cy="3524284"/>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7" name="日期占位符 6"/>
          <p:cNvSpPr>
            <a:spLocks noGrp="1"/>
          </p:cNvSpPr>
          <p:nvPr>
            <p:ph type="dt" sz="half" idx="10"/>
          </p:nvPr>
        </p:nvSpPr>
        <p:spPr/>
        <p:txBody>
          <a:bodyPr/>
          <a:lstStyle/>
          <a:p>
            <a:pPr marL="0" marR="0" lvl="0" indent="0" algn="l"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chemeClr val="tx1">
                  <a:tint val="75000"/>
                </a:schemeClr>
              </a:solidFill>
              <a:effectLst/>
              <a:uLnTx/>
              <a:uFillTx/>
              <a:latin typeface="+mn-lt"/>
              <a:ea typeface="+mn-ea"/>
              <a:cs typeface="+mn-cs"/>
            </a:endParaRPr>
          </a:p>
        </p:txBody>
      </p:sp>
      <p:sp>
        <p:nvSpPr>
          <p:cNvPr id="8" name="页脚占位符 7"/>
          <p:cNvSpPr>
            <a:spLocks noGrp="1"/>
          </p:cNvSpPr>
          <p:nvPr>
            <p:ph type="ftr" sz="quarter" idx="11"/>
          </p:nvPr>
        </p:nvSpPr>
        <p:spPr/>
        <p:txBody>
          <a:bodyPr/>
          <a:lstStyle/>
          <a:p>
            <a:pPr marL="0" marR="0" lvl="0" indent="0" algn="ctr"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chemeClr val="tx1">
                  <a:tint val="75000"/>
                </a:schemeClr>
              </a:solidFill>
              <a:effectLst/>
              <a:uLnTx/>
              <a:uFillTx/>
              <a:latin typeface="Calibri" panose="020F0502020204030204" pitchFamily="34" charset="0"/>
              <a:ea typeface="宋体" panose="02010600030101010101" pitchFamily="2" charset="-122"/>
              <a:cs typeface="+mn-cs"/>
            </a:endParaRPr>
          </a:p>
        </p:txBody>
      </p:sp>
      <p:sp>
        <p:nvSpPr>
          <p:cNvPr id="9" name="灯片编号占位符 8"/>
          <p:cNvSpPr>
            <a:spLocks noGrp="1"/>
          </p:cNvSpPr>
          <p:nvPr>
            <p:ph type="sldNum" sz="quarter" idx="12"/>
          </p:nvPr>
        </p:nvSpPr>
        <p:spPr/>
        <p:txBody>
          <a:bodyPr/>
          <a:lstStyle/>
          <a:p>
            <a:pPr lvl="0" eaLnBrk="1" fontAlgn="base" hangingPunct="1"/>
            <a:fld id="{9A0DB2DC-4C9A-4742-B13C-FB6460FD3503}" type="slidenum">
              <a:rPr lang="zh-CN" altLang="en-US" strike="noStrike" noProof="1" dirty="0">
                <a:latin typeface="Calibri" panose="020F0502020204030204" pitchFamily="34" charset="0"/>
                <a:ea typeface="宋体" panose="02010600030101010101" pitchFamily="2" charset="-122"/>
                <a:cs typeface="+mn-cs"/>
              </a:rPr>
              <a:t>‹#›</a:t>
            </a:fld>
            <a:endParaRPr lang="zh-CN" altLang="en-US" strike="noStrike" noProof="1">
              <a:latin typeface="Calibri" panose="020F0502020204030204" pitchFamily="34" charset="0"/>
            </a:endParaRPr>
          </a:p>
        </p:txBody>
      </p:sp>
    </p:spTree>
    <p:extLst>
      <p:ext uri="{BB962C8B-B14F-4D97-AF65-F5344CB8AC3E}">
        <p14:creationId xmlns:p14="http://schemas.microsoft.com/office/powerpoint/2010/main" val="9707326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4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pPr fontAlgn="base"/>
            <a:r>
              <a:rPr lang="zh-CN" altLang="en-US" strike="noStrike" noProof="1"/>
              <a:t>单击此处编辑母版标题样式</a:t>
            </a:r>
          </a:p>
        </p:txBody>
      </p:sp>
      <p:sp>
        <p:nvSpPr>
          <p:cNvPr id="3" name="文本占位符 2"/>
          <p:cNvSpPr>
            <a:spLocks noGrp="1"/>
          </p:cNvSpPr>
          <p:nvPr>
            <p:ph type="body" idx="1"/>
          </p:nvPr>
        </p:nvSpPr>
        <p:spPr>
          <a:xfrm>
            <a:off x="1186774" y="1778438"/>
            <a:ext cx="4873574" cy="823912"/>
          </a:xfrm>
        </p:spPr>
        <p:txBody>
          <a:bodyPr anchor="ctr"/>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fontAlgn="base"/>
            <a:r>
              <a:rPr lang="zh-CN" altLang="en-US" strike="noStrike" noProof="1"/>
              <a:t>单击此处编辑母版文本样式</a:t>
            </a:r>
          </a:p>
        </p:txBody>
      </p:sp>
      <p:sp>
        <p:nvSpPr>
          <p:cNvPr id="4" name="内容占位符 3"/>
          <p:cNvSpPr>
            <a:spLocks noGrp="1"/>
          </p:cNvSpPr>
          <p:nvPr>
            <p:ph sz="half" idx="2"/>
          </p:nvPr>
        </p:nvSpPr>
        <p:spPr>
          <a:xfrm>
            <a:off x="1186774" y="2665379"/>
            <a:ext cx="4873574" cy="3524284"/>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5" name="文本占位符 4"/>
          <p:cNvSpPr>
            <a:spLocks noGrp="1"/>
          </p:cNvSpPr>
          <p:nvPr>
            <p:ph type="body" sz="quarter" idx="3"/>
          </p:nvPr>
        </p:nvSpPr>
        <p:spPr>
          <a:xfrm>
            <a:off x="6256938" y="1778438"/>
            <a:ext cx="4897576" cy="823912"/>
          </a:xfrm>
        </p:spPr>
        <p:txBody>
          <a:bodyPr anchor="ctr"/>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fontAlgn="base"/>
            <a:r>
              <a:rPr lang="zh-CN" altLang="en-US" strike="noStrike" noProof="1"/>
              <a:t>单击此处编辑母版文本样式</a:t>
            </a:r>
          </a:p>
        </p:txBody>
      </p:sp>
      <p:sp>
        <p:nvSpPr>
          <p:cNvPr id="6" name="内容占位符 5"/>
          <p:cNvSpPr>
            <a:spLocks noGrp="1"/>
          </p:cNvSpPr>
          <p:nvPr>
            <p:ph sz="quarter" idx="4"/>
          </p:nvPr>
        </p:nvSpPr>
        <p:spPr>
          <a:xfrm>
            <a:off x="6256938" y="2665379"/>
            <a:ext cx="4897576" cy="3524284"/>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7" name="日期占位符 6"/>
          <p:cNvSpPr>
            <a:spLocks noGrp="1"/>
          </p:cNvSpPr>
          <p:nvPr>
            <p:ph type="dt" sz="half" idx="10"/>
          </p:nvPr>
        </p:nvSpPr>
        <p:spPr/>
        <p:txBody>
          <a:bodyPr/>
          <a:lstStyle/>
          <a:p>
            <a:pPr marL="0" marR="0" lvl="0" indent="0" algn="l"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chemeClr val="tx1">
                  <a:tint val="75000"/>
                </a:schemeClr>
              </a:solidFill>
              <a:effectLst/>
              <a:uLnTx/>
              <a:uFillTx/>
              <a:latin typeface="+mn-lt"/>
              <a:ea typeface="+mn-ea"/>
              <a:cs typeface="+mn-cs"/>
            </a:endParaRPr>
          </a:p>
        </p:txBody>
      </p:sp>
      <p:sp>
        <p:nvSpPr>
          <p:cNvPr id="8" name="页脚占位符 7"/>
          <p:cNvSpPr>
            <a:spLocks noGrp="1"/>
          </p:cNvSpPr>
          <p:nvPr>
            <p:ph type="ftr" sz="quarter" idx="11"/>
          </p:nvPr>
        </p:nvSpPr>
        <p:spPr/>
        <p:txBody>
          <a:bodyPr/>
          <a:lstStyle/>
          <a:p>
            <a:pPr marL="0" marR="0" lvl="0" indent="0" algn="ctr"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chemeClr val="tx1">
                  <a:tint val="75000"/>
                </a:schemeClr>
              </a:solidFill>
              <a:effectLst/>
              <a:uLnTx/>
              <a:uFillTx/>
              <a:latin typeface="Calibri" panose="020F0502020204030204" pitchFamily="34" charset="0"/>
              <a:ea typeface="宋体" panose="02010600030101010101" pitchFamily="2" charset="-122"/>
              <a:cs typeface="+mn-cs"/>
            </a:endParaRPr>
          </a:p>
        </p:txBody>
      </p:sp>
      <p:sp>
        <p:nvSpPr>
          <p:cNvPr id="9" name="灯片编号占位符 8"/>
          <p:cNvSpPr>
            <a:spLocks noGrp="1"/>
          </p:cNvSpPr>
          <p:nvPr>
            <p:ph type="sldNum" sz="quarter" idx="12"/>
          </p:nvPr>
        </p:nvSpPr>
        <p:spPr/>
        <p:txBody>
          <a:bodyPr/>
          <a:lstStyle/>
          <a:p>
            <a:pPr lvl="0" eaLnBrk="1" fontAlgn="base" hangingPunct="1"/>
            <a:fld id="{9A0DB2DC-4C9A-4742-B13C-FB6460FD3503}" type="slidenum">
              <a:rPr lang="zh-CN" altLang="en-US" strike="noStrike" noProof="1" dirty="0">
                <a:latin typeface="Calibri" panose="020F0502020204030204" pitchFamily="34" charset="0"/>
                <a:ea typeface="宋体" panose="02010600030101010101" pitchFamily="2" charset="-122"/>
                <a:cs typeface="+mn-cs"/>
              </a:rPr>
              <a:t>‹#›</a:t>
            </a:fld>
            <a:endParaRPr lang="zh-CN" altLang="en-US" strike="noStrike" noProof="1">
              <a:latin typeface="Calibri" panose="020F0502020204030204" pitchFamily="34" charset="0"/>
            </a:endParaRPr>
          </a:p>
        </p:txBody>
      </p:sp>
    </p:spTree>
    <p:extLst>
      <p:ext uri="{BB962C8B-B14F-4D97-AF65-F5344CB8AC3E}">
        <p14:creationId xmlns:p14="http://schemas.microsoft.com/office/powerpoint/2010/main" val="1211967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内容占位符 2"/>
          <p:cNvSpPr>
            <a:spLocks noGrp="1"/>
          </p:cNvSpPr>
          <p:nvPr>
            <p:ph idx="1"/>
          </p:nvPr>
        </p:nvSpPr>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chemeClr val="tx1">
                  <a:tint val="75000"/>
                </a:schemeClr>
              </a:solidFill>
              <a:effectLst/>
              <a:uLnTx/>
              <a:uFillTx/>
              <a:latin typeface="+mn-lt"/>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chemeClr val="tx1">
                  <a:tint val="75000"/>
                </a:schemeClr>
              </a:solidFill>
              <a:effectLst/>
              <a:uLnTx/>
              <a:uFillTx/>
              <a:latin typeface="Calibri" panose="020F050202020403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eaLnBrk="1" fontAlgn="base" hangingPunct="1"/>
            <a:fld id="{9A0DB2DC-4C9A-4742-B13C-FB6460FD3503}" type="slidenum">
              <a:rPr lang="zh-CN" altLang="en-US" strike="noStrike" noProof="1" dirty="0">
                <a:latin typeface="Calibri" panose="020F0502020204030204" pitchFamily="34" charset="0"/>
                <a:ea typeface="宋体" panose="02010600030101010101" pitchFamily="2" charset="-122"/>
                <a:cs typeface="+mn-cs"/>
              </a:rPr>
              <a:t>‹#›</a:t>
            </a:fld>
            <a:endParaRPr lang="zh-CN" altLang="en-US" strike="noStrike" noProof="1">
              <a:latin typeface="Calibri" panose="020F0502020204030204" pitchFamily="34"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hf sldNum="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5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pPr fontAlgn="base"/>
            <a:r>
              <a:rPr lang="zh-CN" altLang="en-US" strike="noStrike" noProof="1"/>
              <a:t>单击此处编辑母版标题样式</a:t>
            </a:r>
          </a:p>
        </p:txBody>
      </p:sp>
      <p:sp>
        <p:nvSpPr>
          <p:cNvPr id="3" name="文本占位符 2"/>
          <p:cNvSpPr>
            <a:spLocks noGrp="1"/>
          </p:cNvSpPr>
          <p:nvPr>
            <p:ph type="body" idx="1"/>
          </p:nvPr>
        </p:nvSpPr>
        <p:spPr>
          <a:xfrm>
            <a:off x="1186774" y="1778438"/>
            <a:ext cx="4873574" cy="823912"/>
          </a:xfrm>
        </p:spPr>
        <p:txBody>
          <a:bodyPr anchor="ctr"/>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fontAlgn="base"/>
            <a:r>
              <a:rPr lang="zh-CN" altLang="en-US" strike="noStrike" noProof="1"/>
              <a:t>单击此处编辑母版文本样式</a:t>
            </a:r>
          </a:p>
        </p:txBody>
      </p:sp>
      <p:sp>
        <p:nvSpPr>
          <p:cNvPr id="4" name="内容占位符 3"/>
          <p:cNvSpPr>
            <a:spLocks noGrp="1"/>
          </p:cNvSpPr>
          <p:nvPr>
            <p:ph sz="half" idx="2"/>
          </p:nvPr>
        </p:nvSpPr>
        <p:spPr>
          <a:xfrm>
            <a:off x="1186774" y="2665379"/>
            <a:ext cx="4873574" cy="3524284"/>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5" name="文本占位符 4"/>
          <p:cNvSpPr>
            <a:spLocks noGrp="1"/>
          </p:cNvSpPr>
          <p:nvPr>
            <p:ph type="body" sz="quarter" idx="3"/>
          </p:nvPr>
        </p:nvSpPr>
        <p:spPr>
          <a:xfrm>
            <a:off x="6256938" y="1778438"/>
            <a:ext cx="4897576" cy="823912"/>
          </a:xfrm>
        </p:spPr>
        <p:txBody>
          <a:bodyPr anchor="ctr"/>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fontAlgn="base"/>
            <a:r>
              <a:rPr lang="zh-CN" altLang="en-US" strike="noStrike" noProof="1"/>
              <a:t>单击此处编辑母版文本样式</a:t>
            </a:r>
          </a:p>
        </p:txBody>
      </p:sp>
      <p:sp>
        <p:nvSpPr>
          <p:cNvPr id="6" name="内容占位符 5"/>
          <p:cNvSpPr>
            <a:spLocks noGrp="1"/>
          </p:cNvSpPr>
          <p:nvPr>
            <p:ph sz="quarter" idx="4"/>
          </p:nvPr>
        </p:nvSpPr>
        <p:spPr>
          <a:xfrm>
            <a:off x="6256938" y="2665379"/>
            <a:ext cx="4897576" cy="3524284"/>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7" name="日期占位符 6"/>
          <p:cNvSpPr>
            <a:spLocks noGrp="1"/>
          </p:cNvSpPr>
          <p:nvPr>
            <p:ph type="dt" sz="half" idx="10"/>
          </p:nvPr>
        </p:nvSpPr>
        <p:spPr/>
        <p:txBody>
          <a:bodyPr/>
          <a:lstStyle/>
          <a:p>
            <a:pPr marL="0" marR="0" lvl="0" indent="0" algn="l"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chemeClr val="tx1">
                  <a:tint val="75000"/>
                </a:schemeClr>
              </a:solidFill>
              <a:effectLst/>
              <a:uLnTx/>
              <a:uFillTx/>
              <a:latin typeface="+mn-lt"/>
              <a:ea typeface="+mn-ea"/>
              <a:cs typeface="+mn-cs"/>
            </a:endParaRPr>
          </a:p>
        </p:txBody>
      </p:sp>
      <p:sp>
        <p:nvSpPr>
          <p:cNvPr id="8" name="页脚占位符 7"/>
          <p:cNvSpPr>
            <a:spLocks noGrp="1"/>
          </p:cNvSpPr>
          <p:nvPr>
            <p:ph type="ftr" sz="quarter" idx="11"/>
          </p:nvPr>
        </p:nvSpPr>
        <p:spPr/>
        <p:txBody>
          <a:bodyPr/>
          <a:lstStyle/>
          <a:p>
            <a:pPr marL="0" marR="0" lvl="0" indent="0" algn="ctr"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chemeClr val="tx1">
                  <a:tint val="75000"/>
                </a:schemeClr>
              </a:solidFill>
              <a:effectLst/>
              <a:uLnTx/>
              <a:uFillTx/>
              <a:latin typeface="Calibri" panose="020F0502020204030204" pitchFamily="34" charset="0"/>
              <a:ea typeface="宋体" panose="02010600030101010101" pitchFamily="2" charset="-122"/>
              <a:cs typeface="+mn-cs"/>
            </a:endParaRPr>
          </a:p>
        </p:txBody>
      </p:sp>
      <p:sp>
        <p:nvSpPr>
          <p:cNvPr id="9" name="灯片编号占位符 8"/>
          <p:cNvSpPr>
            <a:spLocks noGrp="1"/>
          </p:cNvSpPr>
          <p:nvPr>
            <p:ph type="sldNum" sz="quarter" idx="12"/>
          </p:nvPr>
        </p:nvSpPr>
        <p:spPr/>
        <p:txBody>
          <a:bodyPr/>
          <a:lstStyle/>
          <a:p>
            <a:pPr lvl="0" eaLnBrk="1" fontAlgn="base" hangingPunct="1"/>
            <a:fld id="{9A0DB2DC-4C9A-4742-B13C-FB6460FD3503}" type="slidenum">
              <a:rPr lang="zh-CN" altLang="en-US" strike="noStrike" noProof="1" dirty="0">
                <a:latin typeface="Calibri" panose="020F0502020204030204" pitchFamily="34" charset="0"/>
                <a:ea typeface="宋体" panose="02010600030101010101" pitchFamily="2" charset="-122"/>
                <a:cs typeface="+mn-cs"/>
              </a:rPr>
              <a:t>‹#›</a:t>
            </a:fld>
            <a:endParaRPr lang="zh-CN" altLang="en-US" strike="noStrike" noProof="1">
              <a:latin typeface="Calibri" panose="020F0502020204030204" pitchFamily="34" charset="0"/>
            </a:endParaRPr>
          </a:p>
        </p:txBody>
      </p:sp>
    </p:spTree>
    <p:extLst>
      <p:ext uri="{BB962C8B-B14F-4D97-AF65-F5344CB8AC3E}">
        <p14:creationId xmlns:p14="http://schemas.microsoft.com/office/powerpoint/2010/main" val="17863052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6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pPr fontAlgn="base"/>
            <a:r>
              <a:rPr lang="zh-CN" altLang="en-US" strike="noStrike" noProof="1"/>
              <a:t>单击此处编辑母版标题样式</a:t>
            </a:r>
          </a:p>
        </p:txBody>
      </p:sp>
      <p:sp>
        <p:nvSpPr>
          <p:cNvPr id="3" name="文本占位符 2"/>
          <p:cNvSpPr>
            <a:spLocks noGrp="1"/>
          </p:cNvSpPr>
          <p:nvPr>
            <p:ph type="body" idx="1"/>
          </p:nvPr>
        </p:nvSpPr>
        <p:spPr>
          <a:xfrm>
            <a:off x="1186774" y="1778438"/>
            <a:ext cx="4873574" cy="823912"/>
          </a:xfrm>
        </p:spPr>
        <p:txBody>
          <a:bodyPr anchor="ctr"/>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fontAlgn="base"/>
            <a:r>
              <a:rPr lang="zh-CN" altLang="en-US" strike="noStrike" noProof="1"/>
              <a:t>单击此处编辑母版文本样式</a:t>
            </a:r>
          </a:p>
        </p:txBody>
      </p:sp>
      <p:sp>
        <p:nvSpPr>
          <p:cNvPr id="4" name="内容占位符 3"/>
          <p:cNvSpPr>
            <a:spLocks noGrp="1"/>
          </p:cNvSpPr>
          <p:nvPr>
            <p:ph sz="half" idx="2"/>
          </p:nvPr>
        </p:nvSpPr>
        <p:spPr>
          <a:xfrm>
            <a:off x="1186774" y="2665379"/>
            <a:ext cx="4873574" cy="3524284"/>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5" name="文本占位符 4"/>
          <p:cNvSpPr>
            <a:spLocks noGrp="1"/>
          </p:cNvSpPr>
          <p:nvPr>
            <p:ph type="body" sz="quarter" idx="3"/>
          </p:nvPr>
        </p:nvSpPr>
        <p:spPr>
          <a:xfrm>
            <a:off x="6256938" y="1778438"/>
            <a:ext cx="4897576" cy="823912"/>
          </a:xfrm>
        </p:spPr>
        <p:txBody>
          <a:bodyPr anchor="ctr"/>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fontAlgn="base"/>
            <a:r>
              <a:rPr lang="zh-CN" altLang="en-US" strike="noStrike" noProof="1"/>
              <a:t>单击此处编辑母版文本样式</a:t>
            </a:r>
          </a:p>
        </p:txBody>
      </p:sp>
      <p:sp>
        <p:nvSpPr>
          <p:cNvPr id="6" name="内容占位符 5"/>
          <p:cNvSpPr>
            <a:spLocks noGrp="1"/>
          </p:cNvSpPr>
          <p:nvPr>
            <p:ph sz="quarter" idx="4"/>
          </p:nvPr>
        </p:nvSpPr>
        <p:spPr>
          <a:xfrm>
            <a:off x="6256938" y="2665379"/>
            <a:ext cx="4897576" cy="3524284"/>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7" name="日期占位符 6"/>
          <p:cNvSpPr>
            <a:spLocks noGrp="1"/>
          </p:cNvSpPr>
          <p:nvPr>
            <p:ph type="dt" sz="half" idx="10"/>
          </p:nvPr>
        </p:nvSpPr>
        <p:spPr/>
        <p:txBody>
          <a:bodyPr/>
          <a:lstStyle/>
          <a:p>
            <a:pPr marL="0" marR="0" lvl="0" indent="0" algn="l"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chemeClr val="tx1">
                  <a:tint val="75000"/>
                </a:schemeClr>
              </a:solidFill>
              <a:effectLst/>
              <a:uLnTx/>
              <a:uFillTx/>
              <a:latin typeface="+mn-lt"/>
              <a:ea typeface="+mn-ea"/>
              <a:cs typeface="+mn-cs"/>
            </a:endParaRPr>
          </a:p>
        </p:txBody>
      </p:sp>
      <p:sp>
        <p:nvSpPr>
          <p:cNvPr id="8" name="页脚占位符 7"/>
          <p:cNvSpPr>
            <a:spLocks noGrp="1"/>
          </p:cNvSpPr>
          <p:nvPr>
            <p:ph type="ftr" sz="quarter" idx="11"/>
          </p:nvPr>
        </p:nvSpPr>
        <p:spPr/>
        <p:txBody>
          <a:bodyPr/>
          <a:lstStyle/>
          <a:p>
            <a:pPr marL="0" marR="0" lvl="0" indent="0" algn="ctr"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chemeClr val="tx1">
                  <a:tint val="75000"/>
                </a:schemeClr>
              </a:solidFill>
              <a:effectLst/>
              <a:uLnTx/>
              <a:uFillTx/>
              <a:latin typeface="Calibri" panose="020F0502020204030204" pitchFamily="34" charset="0"/>
              <a:ea typeface="宋体" panose="02010600030101010101" pitchFamily="2" charset="-122"/>
              <a:cs typeface="+mn-cs"/>
            </a:endParaRPr>
          </a:p>
        </p:txBody>
      </p:sp>
      <p:sp>
        <p:nvSpPr>
          <p:cNvPr id="9" name="灯片编号占位符 8"/>
          <p:cNvSpPr>
            <a:spLocks noGrp="1"/>
          </p:cNvSpPr>
          <p:nvPr>
            <p:ph type="sldNum" sz="quarter" idx="12"/>
          </p:nvPr>
        </p:nvSpPr>
        <p:spPr/>
        <p:txBody>
          <a:bodyPr/>
          <a:lstStyle/>
          <a:p>
            <a:pPr lvl="0" eaLnBrk="1" fontAlgn="base" hangingPunct="1"/>
            <a:fld id="{9A0DB2DC-4C9A-4742-B13C-FB6460FD3503}" type="slidenum">
              <a:rPr lang="zh-CN" altLang="en-US" strike="noStrike" noProof="1" dirty="0">
                <a:latin typeface="Calibri" panose="020F0502020204030204" pitchFamily="34" charset="0"/>
                <a:ea typeface="宋体" panose="02010600030101010101" pitchFamily="2" charset="-122"/>
                <a:cs typeface="+mn-cs"/>
              </a:rPr>
              <a:t>‹#›</a:t>
            </a:fld>
            <a:endParaRPr lang="zh-CN" altLang="en-US" strike="noStrike" noProof="1">
              <a:latin typeface="Calibri" panose="020F0502020204030204" pitchFamily="34" charset="0"/>
            </a:endParaRPr>
          </a:p>
        </p:txBody>
      </p:sp>
    </p:spTree>
    <p:extLst>
      <p:ext uri="{BB962C8B-B14F-4D97-AF65-F5344CB8AC3E}">
        <p14:creationId xmlns:p14="http://schemas.microsoft.com/office/powerpoint/2010/main" val="41486883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7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pPr fontAlgn="base"/>
            <a:r>
              <a:rPr lang="zh-CN" altLang="en-US" strike="noStrike" noProof="1"/>
              <a:t>单击此处编辑母版标题样式</a:t>
            </a:r>
          </a:p>
        </p:txBody>
      </p:sp>
      <p:sp>
        <p:nvSpPr>
          <p:cNvPr id="3" name="文本占位符 2"/>
          <p:cNvSpPr>
            <a:spLocks noGrp="1"/>
          </p:cNvSpPr>
          <p:nvPr>
            <p:ph type="body" idx="1"/>
          </p:nvPr>
        </p:nvSpPr>
        <p:spPr>
          <a:xfrm>
            <a:off x="1186774" y="1778438"/>
            <a:ext cx="4873574" cy="823912"/>
          </a:xfrm>
        </p:spPr>
        <p:txBody>
          <a:bodyPr anchor="ctr"/>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fontAlgn="base"/>
            <a:r>
              <a:rPr lang="zh-CN" altLang="en-US" strike="noStrike" noProof="1"/>
              <a:t>单击此处编辑母版文本样式</a:t>
            </a:r>
          </a:p>
        </p:txBody>
      </p:sp>
      <p:sp>
        <p:nvSpPr>
          <p:cNvPr id="4" name="内容占位符 3"/>
          <p:cNvSpPr>
            <a:spLocks noGrp="1"/>
          </p:cNvSpPr>
          <p:nvPr>
            <p:ph sz="half" idx="2"/>
          </p:nvPr>
        </p:nvSpPr>
        <p:spPr>
          <a:xfrm>
            <a:off x="1186774" y="2665379"/>
            <a:ext cx="4873574" cy="3524284"/>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5" name="文本占位符 4"/>
          <p:cNvSpPr>
            <a:spLocks noGrp="1"/>
          </p:cNvSpPr>
          <p:nvPr>
            <p:ph type="body" sz="quarter" idx="3"/>
          </p:nvPr>
        </p:nvSpPr>
        <p:spPr>
          <a:xfrm>
            <a:off x="6256938" y="1778438"/>
            <a:ext cx="4897576" cy="823912"/>
          </a:xfrm>
        </p:spPr>
        <p:txBody>
          <a:bodyPr anchor="ctr"/>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fontAlgn="base"/>
            <a:r>
              <a:rPr lang="zh-CN" altLang="en-US" strike="noStrike" noProof="1"/>
              <a:t>单击此处编辑母版文本样式</a:t>
            </a:r>
          </a:p>
        </p:txBody>
      </p:sp>
      <p:sp>
        <p:nvSpPr>
          <p:cNvPr id="6" name="内容占位符 5"/>
          <p:cNvSpPr>
            <a:spLocks noGrp="1"/>
          </p:cNvSpPr>
          <p:nvPr>
            <p:ph sz="quarter" idx="4"/>
          </p:nvPr>
        </p:nvSpPr>
        <p:spPr>
          <a:xfrm>
            <a:off x="6256938" y="2665379"/>
            <a:ext cx="4897576" cy="3524284"/>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7" name="日期占位符 6"/>
          <p:cNvSpPr>
            <a:spLocks noGrp="1"/>
          </p:cNvSpPr>
          <p:nvPr>
            <p:ph type="dt" sz="half" idx="10"/>
          </p:nvPr>
        </p:nvSpPr>
        <p:spPr/>
        <p:txBody>
          <a:bodyPr/>
          <a:lstStyle/>
          <a:p>
            <a:pPr marL="0" marR="0" lvl="0" indent="0" algn="l"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chemeClr val="tx1">
                  <a:tint val="75000"/>
                </a:schemeClr>
              </a:solidFill>
              <a:effectLst/>
              <a:uLnTx/>
              <a:uFillTx/>
              <a:latin typeface="+mn-lt"/>
              <a:ea typeface="+mn-ea"/>
              <a:cs typeface="+mn-cs"/>
            </a:endParaRPr>
          </a:p>
        </p:txBody>
      </p:sp>
      <p:sp>
        <p:nvSpPr>
          <p:cNvPr id="8" name="页脚占位符 7"/>
          <p:cNvSpPr>
            <a:spLocks noGrp="1"/>
          </p:cNvSpPr>
          <p:nvPr>
            <p:ph type="ftr" sz="quarter" idx="11"/>
          </p:nvPr>
        </p:nvSpPr>
        <p:spPr/>
        <p:txBody>
          <a:bodyPr/>
          <a:lstStyle/>
          <a:p>
            <a:pPr marL="0" marR="0" lvl="0" indent="0" algn="ctr"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chemeClr val="tx1">
                  <a:tint val="75000"/>
                </a:schemeClr>
              </a:solidFill>
              <a:effectLst/>
              <a:uLnTx/>
              <a:uFillTx/>
              <a:latin typeface="Calibri" panose="020F0502020204030204" pitchFamily="34" charset="0"/>
              <a:ea typeface="宋体" panose="02010600030101010101" pitchFamily="2" charset="-122"/>
              <a:cs typeface="+mn-cs"/>
            </a:endParaRPr>
          </a:p>
        </p:txBody>
      </p:sp>
      <p:sp>
        <p:nvSpPr>
          <p:cNvPr id="9" name="灯片编号占位符 8"/>
          <p:cNvSpPr>
            <a:spLocks noGrp="1"/>
          </p:cNvSpPr>
          <p:nvPr>
            <p:ph type="sldNum" sz="quarter" idx="12"/>
          </p:nvPr>
        </p:nvSpPr>
        <p:spPr/>
        <p:txBody>
          <a:bodyPr/>
          <a:lstStyle/>
          <a:p>
            <a:pPr lvl="0" eaLnBrk="1" fontAlgn="base" hangingPunct="1"/>
            <a:fld id="{9A0DB2DC-4C9A-4742-B13C-FB6460FD3503}" type="slidenum">
              <a:rPr lang="zh-CN" altLang="en-US" strike="noStrike" noProof="1" dirty="0">
                <a:latin typeface="Calibri" panose="020F0502020204030204" pitchFamily="34" charset="0"/>
                <a:ea typeface="宋体" panose="02010600030101010101" pitchFamily="2" charset="-122"/>
                <a:cs typeface="+mn-cs"/>
              </a:rPr>
              <a:t>‹#›</a:t>
            </a:fld>
            <a:endParaRPr lang="zh-CN" altLang="en-US" strike="noStrike" noProof="1">
              <a:latin typeface="Calibri" panose="020F0502020204030204" pitchFamily="34" charset="0"/>
            </a:endParaRPr>
          </a:p>
        </p:txBody>
      </p:sp>
    </p:spTree>
    <p:extLst>
      <p:ext uri="{BB962C8B-B14F-4D97-AF65-F5344CB8AC3E}">
        <p14:creationId xmlns:p14="http://schemas.microsoft.com/office/powerpoint/2010/main" val="4080280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type="twoTxTwoObj" preserve="1">
  <p:cSld name="8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pPr fontAlgn="base"/>
            <a:r>
              <a:rPr lang="zh-CN" altLang="en-US" strike="noStrike" noProof="1"/>
              <a:t>单击此处编辑母版标题样式</a:t>
            </a:r>
          </a:p>
        </p:txBody>
      </p:sp>
      <p:sp>
        <p:nvSpPr>
          <p:cNvPr id="3" name="文本占位符 2"/>
          <p:cNvSpPr>
            <a:spLocks noGrp="1"/>
          </p:cNvSpPr>
          <p:nvPr>
            <p:ph type="body" idx="1"/>
          </p:nvPr>
        </p:nvSpPr>
        <p:spPr>
          <a:xfrm>
            <a:off x="1186774" y="1778438"/>
            <a:ext cx="4873574" cy="823912"/>
          </a:xfrm>
        </p:spPr>
        <p:txBody>
          <a:bodyPr anchor="ctr"/>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fontAlgn="base"/>
            <a:r>
              <a:rPr lang="zh-CN" altLang="en-US" strike="noStrike" noProof="1"/>
              <a:t>单击此处编辑母版文本样式</a:t>
            </a:r>
          </a:p>
        </p:txBody>
      </p:sp>
      <p:sp>
        <p:nvSpPr>
          <p:cNvPr id="4" name="内容占位符 3"/>
          <p:cNvSpPr>
            <a:spLocks noGrp="1"/>
          </p:cNvSpPr>
          <p:nvPr>
            <p:ph sz="half" idx="2"/>
          </p:nvPr>
        </p:nvSpPr>
        <p:spPr>
          <a:xfrm>
            <a:off x="1186774" y="2665379"/>
            <a:ext cx="4873574" cy="3524284"/>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5" name="文本占位符 4"/>
          <p:cNvSpPr>
            <a:spLocks noGrp="1"/>
          </p:cNvSpPr>
          <p:nvPr>
            <p:ph type="body" sz="quarter" idx="3"/>
          </p:nvPr>
        </p:nvSpPr>
        <p:spPr>
          <a:xfrm>
            <a:off x="6256938" y="1778438"/>
            <a:ext cx="4897576" cy="823912"/>
          </a:xfrm>
        </p:spPr>
        <p:txBody>
          <a:bodyPr anchor="ctr"/>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fontAlgn="base"/>
            <a:r>
              <a:rPr lang="zh-CN" altLang="en-US" strike="noStrike" noProof="1"/>
              <a:t>单击此处编辑母版文本样式</a:t>
            </a:r>
          </a:p>
        </p:txBody>
      </p:sp>
      <p:sp>
        <p:nvSpPr>
          <p:cNvPr id="6" name="内容占位符 5"/>
          <p:cNvSpPr>
            <a:spLocks noGrp="1"/>
          </p:cNvSpPr>
          <p:nvPr>
            <p:ph sz="quarter" idx="4"/>
          </p:nvPr>
        </p:nvSpPr>
        <p:spPr>
          <a:xfrm>
            <a:off x="6256938" y="2665379"/>
            <a:ext cx="4897576" cy="3524284"/>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7" name="日期占位符 6"/>
          <p:cNvSpPr>
            <a:spLocks noGrp="1"/>
          </p:cNvSpPr>
          <p:nvPr>
            <p:ph type="dt" sz="half" idx="10"/>
          </p:nvPr>
        </p:nvSpPr>
        <p:spPr/>
        <p:txBody>
          <a:bodyPr/>
          <a:lstStyle/>
          <a:p>
            <a:pPr marL="0" marR="0" lvl="0" indent="0" algn="l"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chemeClr val="tx1">
                  <a:tint val="75000"/>
                </a:schemeClr>
              </a:solidFill>
              <a:effectLst/>
              <a:uLnTx/>
              <a:uFillTx/>
              <a:latin typeface="+mn-lt"/>
              <a:ea typeface="+mn-ea"/>
              <a:cs typeface="+mn-cs"/>
            </a:endParaRPr>
          </a:p>
        </p:txBody>
      </p:sp>
      <p:sp>
        <p:nvSpPr>
          <p:cNvPr id="8" name="页脚占位符 7"/>
          <p:cNvSpPr>
            <a:spLocks noGrp="1"/>
          </p:cNvSpPr>
          <p:nvPr>
            <p:ph type="ftr" sz="quarter" idx="11"/>
          </p:nvPr>
        </p:nvSpPr>
        <p:spPr/>
        <p:txBody>
          <a:bodyPr/>
          <a:lstStyle/>
          <a:p>
            <a:pPr marL="0" marR="0" lvl="0" indent="0" algn="ctr"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chemeClr val="tx1">
                  <a:tint val="75000"/>
                </a:schemeClr>
              </a:solidFill>
              <a:effectLst/>
              <a:uLnTx/>
              <a:uFillTx/>
              <a:latin typeface="Calibri" panose="020F0502020204030204" pitchFamily="34" charset="0"/>
              <a:ea typeface="宋体" panose="02010600030101010101" pitchFamily="2" charset="-122"/>
              <a:cs typeface="+mn-cs"/>
            </a:endParaRPr>
          </a:p>
        </p:txBody>
      </p:sp>
      <p:sp>
        <p:nvSpPr>
          <p:cNvPr id="9" name="灯片编号占位符 8"/>
          <p:cNvSpPr>
            <a:spLocks noGrp="1"/>
          </p:cNvSpPr>
          <p:nvPr>
            <p:ph type="sldNum" sz="quarter" idx="12"/>
          </p:nvPr>
        </p:nvSpPr>
        <p:spPr/>
        <p:txBody>
          <a:bodyPr/>
          <a:lstStyle/>
          <a:p>
            <a:pPr lvl="0" eaLnBrk="1" fontAlgn="base" hangingPunct="1"/>
            <a:fld id="{9A0DB2DC-4C9A-4742-B13C-FB6460FD3503}" type="slidenum">
              <a:rPr lang="zh-CN" altLang="en-US" strike="noStrike" noProof="1" dirty="0">
                <a:latin typeface="Calibri" panose="020F0502020204030204" pitchFamily="34" charset="0"/>
                <a:ea typeface="宋体" panose="02010600030101010101" pitchFamily="2" charset="-122"/>
                <a:cs typeface="+mn-cs"/>
              </a:rPr>
              <a:t>‹#›</a:t>
            </a:fld>
            <a:endParaRPr lang="zh-CN" altLang="en-US" strike="noStrike" noProof="1">
              <a:latin typeface="Calibri" panose="020F0502020204030204" pitchFamily="34" charset="0"/>
            </a:endParaRPr>
          </a:p>
        </p:txBody>
      </p:sp>
    </p:spTree>
    <p:extLst>
      <p:ext uri="{BB962C8B-B14F-4D97-AF65-F5344CB8AC3E}">
        <p14:creationId xmlns:p14="http://schemas.microsoft.com/office/powerpoint/2010/main" val="31673556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type="twoTxTwoObj" preserve="1">
  <p:cSld name="9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pPr fontAlgn="base"/>
            <a:r>
              <a:rPr lang="zh-CN" altLang="en-US" strike="noStrike" noProof="1"/>
              <a:t>单击此处编辑母版标题样式</a:t>
            </a:r>
          </a:p>
        </p:txBody>
      </p:sp>
      <p:sp>
        <p:nvSpPr>
          <p:cNvPr id="3" name="文本占位符 2"/>
          <p:cNvSpPr>
            <a:spLocks noGrp="1"/>
          </p:cNvSpPr>
          <p:nvPr>
            <p:ph type="body" idx="1"/>
          </p:nvPr>
        </p:nvSpPr>
        <p:spPr>
          <a:xfrm>
            <a:off x="1186774" y="1778438"/>
            <a:ext cx="4873574" cy="823912"/>
          </a:xfrm>
        </p:spPr>
        <p:txBody>
          <a:bodyPr anchor="ctr"/>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fontAlgn="base"/>
            <a:r>
              <a:rPr lang="zh-CN" altLang="en-US" strike="noStrike" noProof="1"/>
              <a:t>单击此处编辑母版文本样式</a:t>
            </a:r>
          </a:p>
        </p:txBody>
      </p:sp>
      <p:sp>
        <p:nvSpPr>
          <p:cNvPr id="4" name="内容占位符 3"/>
          <p:cNvSpPr>
            <a:spLocks noGrp="1"/>
          </p:cNvSpPr>
          <p:nvPr>
            <p:ph sz="half" idx="2"/>
          </p:nvPr>
        </p:nvSpPr>
        <p:spPr>
          <a:xfrm>
            <a:off x="1186774" y="2665379"/>
            <a:ext cx="4873574" cy="3524284"/>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5" name="文本占位符 4"/>
          <p:cNvSpPr>
            <a:spLocks noGrp="1"/>
          </p:cNvSpPr>
          <p:nvPr>
            <p:ph type="body" sz="quarter" idx="3"/>
          </p:nvPr>
        </p:nvSpPr>
        <p:spPr>
          <a:xfrm>
            <a:off x="6256938" y="1778438"/>
            <a:ext cx="4897576" cy="823912"/>
          </a:xfrm>
        </p:spPr>
        <p:txBody>
          <a:bodyPr anchor="ctr"/>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fontAlgn="base"/>
            <a:r>
              <a:rPr lang="zh-CN" altLang="en-US" strike="noStrike" noProof="1"/>
              <a:t>单击此处编辑母版文本样式</a:t>
            </a:r>
          </a:p>
        </p:txBody>
      </p:sp>
      <p:sp>
        <p:nvSpPr>
          <p:cNvPr id="6" name="内容占位符 5"/>
          <p:cNvSpPr>
            <a:spLocks noGrp="1"/>
          </p:cNvSpPr>
          <p:nvPr>
            <p:ph sz="quarter" idx="4"/>
          </p:nvPr>
        </p:nvSpPr>
        <p:spPr>
          <a:xfrm>
            <a:off x="6256938" y="2665379"/>
            <a:ext cx="4897576" cy="3524284"/>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7" name="日期占位符 6"/>
          <p:cNvSpPr>
            <a:spLocks noGrp="1"/>
          </p:cNvSpPr>
          <p:nvPr>
            <p:ph type="dt" sz="half" idx="10"/>
          </p:nvPr>
        </p:nvSpPr>
        <p:spPr/>
        <p:txBody>
          <a:bodyPr/>
          <a:lstStyle/>
          <a:p>
            <a:pPr marL="0" marR="0" lvl="0" indent="0" algn="l"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chemeClr val="tx1">
                  <a:tint val="75000"/>
                </a:schemeClr>
              </a:solidFill>
              <a:effectLst/>
              <a:uLnTx/>
              <a:uFillTx/>
              <a:latin typeface="+mn-lt"/>
              <a:ea typeface="+mn-ea"/>
              <a:cs typeface="+mn-cs"/>
            </a:endParaRPr>
          </a:p>
        </p:txBody>
      </p:sp>
      <p:sp>
        <p:nvSpPr>
          <p:cNvPr id="8" name="页脚占位符 7"/>
          <p:cNvSpPr>
            <a:spLocks noGrp="1"/>
          </p:cNvSpPr>
          <p:nvPr>
            <p:ph type="ftr" sz="quarter" idx="11"/>
          </p:nvPr>
        </p:nvSpPr>
        <p:spPr/>
        <p:txBody>
          <a:bodyPr/>
          <a:lstStyle/>
          <a:p>
            <a:pPr marL="0" marR="0" lvl="0" indent="0" algn="ctr"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chemeClr val="tx1">
                  <a:tint val="75000"/>
                </a:schemeClr>
              </a:solidFill>
              <a:effectLst/>
              <a:uLnTx/>
              <a:uFillTx/>
              <a:latin typeface="Calibri" panose="020F0502020204030204" pitchFamily="34" charset="0"/>
              <a:ea typeface="宋体" panose="02010600030101010101" pitchFamily="2" charset="-122"/>
              <a:cs typeface="+mn-cs"/>
            </a:endParaRPr>
          </a:p>
        </p:txBody>
      </p:sp>
      <p:sp>
        <p:nvSpPr>
          <p:cNvPr id="9" name="灯片编号占位符 8"/>
          <p:cNvSpPr>
            <a:spLocks noGrp="1"/>
          </p:cNvSpPr>
          <p:nvPr>
            <p:ph type="sldNum" sz="quarter" idx="12"/>
          </p:nvPr>
        </p:nvSpPr>
        <p:spPr/>
        <p:txBody>
          <a:bodyPr/>
          <a:lstStyle/>
          <a:p>
            <a:pPr lvl="0" eaLnBrk="1" fontAlgn="base" hangingPunct="1"/>
            <a:fld id="{9A0DB2DC-4C9A-4742-B13C-FB6460FD3503}" type="slidenum">
              <a:rPr lang="zh-CN" altLang="en-US" strike="noStrike" noProof="1" dirty="0">
                <a:latin typeface="Calibri" panose="020F0502020204030204" pitchFamily="34" charset="0"/>
                <a:ea typeface="宋体" panose="02010600030101010101" pitchFamily="2" charset="-122"/>
                <a:cs typeface="+mn-cs"/>
              </a:rPr>
              <a:t>‹#›</a:t>
            </a:fld>
            <a:endParaRPr lang="zh-CN" altLang="en-US" strike="noStrike" noProof="1">
              <a:latin typeface="Calibri" panose="020F0502020204030204" pitchFamily="34" charset="0"/>
            </a:endParaRPr>
          </a:p>
        </p:txBody>
      </p:sp>
    </p:spTree>
    <p:extLst>
      <p:ext uri="{BB962C8B-B14F-4D97-AF65-F5344CB8AC3E}">
        <p14:creationId xmlns:p14="http://schemas.microsoft.com/office/powerpoint/2010/main" val="4809164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type="twoTxTwoObj" preserve="1">
  <p:cSld name="10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pPr fontAlgn="base"/>
            <a:r>
              <a:rPr lang="zh-CN" altLang="en-US" strike="noStrike" noProof="1"/>
              <a:t>单击此处编辑母版标题样式</a:t>
            </a:r>
          </a:p>
        </p:txBody>
      </p:sp>
      <p:sp>
        <p:nvSpPr>
          <p:cNvPr id="3" name="文本占位符 2"/>
          <p:cNvSpPr>
            <a:spLocks noGrp="1"/>
          </p:cNvSpPr>
          <p:nvPr>
            <p:ph type="body" idx="1"/>
          </p:nvPr>
        </p:nvSpPr>
        <p:spPr>
          <a:xfrm>
            <a:off x="1186774" y="1778438"/>
            <a:ext cx="4873574" cy="823912"/>
          </a:xfrm>
        </p:spPr>
        <p:txBody>
          <a:bodyPr anchor="ctr"/>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fontAlgn="base"/>
            <a:r>
              <a:rPr lang="zh-CN" altLang="en-US" strike="noStrike" noProof="1"/>
              <a:t>单击此处编辑母版文本样式</a:t>
            </a:r>
          </a:p>
        </p:txBody>
      </p:sp>
      <p:sp>
        <p:nvSpPr>
          <p:cNvPr id="4" name="内容占位符 3"/>
          <p:cNvSpPr>
            <a:spLocks noGrp="1"/>
          </p:cNvSpPr>
          <p:nvPr>
            <p:ph sz="half" idx="2"/>
          </p:nvPr>
        </p:nvSpPr>
        <p:spPr>
          <a:xfrm>
            <a:off x="1186774" y="2665379"/>
            <a:ext cx="4873574" cy="3524284"/>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5" name="文本占位符 4"/>
          <p:cNvSpPr>
            <a:spLocks noGrp="1"/>
          </p:cNvSpPr>
          <p:nvPr>
            <p:ph type="body" sz="quarter" idx="3"/>
          </p:nvPr>
        </p:nvSpPr>
        <p:spPr>
          <a:xfrm>
            <a:off x="6256938" y="1778438"/>
            <a:ext cx="4897576" cy="823912"/>
          </a:xfrm>
        </p:spPr>
        <p:txBody>
          <a:bodyPr anchor="ctr"/>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fontAlgn="base"/>
            <a:r>
              <a:rPr lang="zh-CN" altLang="en-US" strike="noStrike" noProof="1"/>
              <a:t>单击此处编辑母版文本样式</a:t>
            </a:r>
          </a:p>
        </p:txBody>
      </p:sp>
      <p:sp>
        <p:nvSpPr>
          <p:cNvPr id="6" name="内容占位符 5"/>
          <p:cNvSpPr>
            <a:spLocks noGrp="1"/>
          </p:cNvSpPr>
          <p:nvPr>
            <p:ph sz="quarter" idx="4"/>
          </p:nvPr>
        </p:nvSpPr>
        <p:spPr>
          <a:xfrm>
            <a:off x="6256938" y="2665379"/>
            <a:ext cx="4897576" cy="3524284"/>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7" name="日期占位符 6"/>
          <p:cNvSpPr>
            <a:spLocks noGrp="1"/>
          </p:cNvSpPr>
          <p:nvPr>
            <p:ph type="dt" sz="half" idx="10"/>
          </p:nvPr>
        </p:nvSpPr>
        <p:spPr/>
        <p:txBody>
          <a:bodyPr/>
          <a:lstStyle/>
          <a:p>
            <a:pPr marL="0" marR="0" lvl="0" indent="0" algn="l"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chemeClr val="tx1">
                  <a:tint val="75000"/>
                </a:schemeClr>
              </a:solidFill>
              <a:effectLst/>
              <a:uLnTx/>
              <a:uFillTx/>
              <a:latin typeface="+mn-lt"/>
              <a:ea typeface="+mn-ea"/>
              <a:cs typeface="+mn-cs"/>
            </a:endParaRPr>
          </a:p>
        </p:txBody>
      </p:sp>
      <p:sp>
        <p:nvSpPr>
          <p:cNvPr id="8" name="页脚占位符 7"/>
          <p:cNvSpPr>
            <a:spLocks noGrp="1"/>
          </p:cNvSpPr>
          <p:nvPr>
            <p:ph type="ftr" sz="quarter" idx="11"/>
          </p:nvPr>
        </p:nvSpPr>
        <p:spPr/>
        <p:txBody>
          <a:bodyPr/>
          <a:lstStyle/>
          <a:p>
            <a:pPr marL="0" marR="0" lvl="0" indent="0" algn="ctr"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chemeClr val="tx1">
                  <a:tint val="75000"/>
                </a:schemeClr>
              </a:solidFill>
              <a:effectLst/>
              <a:uLnTx/>
              <a:uFillTx/>
              <a:latin typeface="Calibri" panose="020F0502020204030204" pitchFamily="34" charset="0"/>
              <a:ea typeface="宋体" panose="02010600030101010101" pitchFamily="2" charset="-122"/>
              <a:cs typeface="+mn-cs"/>
            </a:endParaRPr>
          </a:p>
        </p:txBody>
      </p:sp>
      <p:sp>
        <p:nvSpPr>
          <p:cNvPr id="9" name="灯片编号占位符 8"/>
          <p:cNvSpPr>
            <a:spLocks noGrp="1"/>
          </p:cNvSpPr>
          <p:nvPr>
            <p:ph type="sldNum" sz="quarter" idx="12"/>
          </p:nvPr>
        </p:nvSpPr>
        <p:spPr/>
        <p:txBody>
          <a:bodyPr/>
          <a:lstStyle/>
          <a:p>
            <a:pPr lvl="0" eaLnBrk="1" fontAlgn="base" hangingPunct="1"/>
            <a:fld id="{9A0DB2DC-4C9A-4742-B13C-FB6460FD3503}" type="slidenum">
              <a:rPr lang="zh-CN" altLang="en-US" strike="noStrike" noProof="1" dirty="0">
                <a:latin typeface="Calibri" panose="020F0502020204030204" pitchFamily="34" charset="0"/>
                <a:ea typeface="宋体" panose="02010600030101010101" pitchFamily="2" charset="-122"/>
                <a:cs typeface="+mn-cs"/>
              </a:rPr>
              <a:t>‹#›</a:t>
            </a:fld>
            <a:endParaRPr lang="zh-CN" altLang="en-US" strike="noStrike" noProof="1">
              <a:latin typeface="Calibri" panose="020F0502020204030204" pitchFamily="34" charset="0"/>
            </a:endParaRPr>
          </a:p>
        </p:txBody>
      </p:sp>
    </p:spTree>
    <p:extLst>
      <p:ext uri="{BB962C8B-B14F-4D97-AF65-F5344CB8AC3E}">
        <p14:creationId xmlns:p14="http://schemas.microsoft.com/office/powerpoint/2010/main" val="17469042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type="twoTxTwoObj" preserve="1">
  <p:cSld name="11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pPr fontAlgn="base"/>
            <a:r>
              <a:rPr lang="zh-CN" altLang="en-US" strike="noStrike" noProof="1"/>
              <a:t>单击此处编辑母版标题样式</a:t>
            </a:r>
          </a:p>
        </p:txBody>
      </p:sp>
      <p:sp>
        <p:nvSpPr>
          <p:cNvPr id="3" name="文本占位符 2"/>
          <p:cNvSpPr>
            <a:spLocks noGrp="1"/>
          </p:cNvSpPr>
          <p:nvPr>
            <p:ph type="body" idx="1"/>
          </p:nvPr>
        </p:nvSpPr>
        <p:spPr>
          <a:xfrm>
            <a:off x="1186774" y="1778438"/>
            <a:ext cx="4873574" cy="823912"/>
          </a:xfrm>
        </p:spPr>
        <p:txBody>
          <a:bodyPr anchor="ctr"/>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fontAlgn="base"/>
            <a:r>
              <a:rPr lang="zh-CN" altLang="en-US" strike="noStrike" noProof="1"/>
              <a:t>单击此处编辑母版文本样式</a:t>
            </a:r>
          </a:p>
        </p:txBody>
      </p:sp>
      <p:sp>
        <p:nvSpPr>
          <p:cNvPr id="4" name="内容占位符 3"/>
          <p:cNvSpPr>
            <a:spLocks noGrp="1"/>
          </p:cNvSpPr>
          <p:nvPr>
            <p:ph sz="half" idx="2"/>
          </p:nvPr>
        </p:nvSpPr>
        <p:spPr>
          <a:xfrm>
            <a:off x="1186774" y="2665379"/>
            <a:ext cx="4873574" cy="3524284"/>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5" name="文本占位符 4"/>
          <p:cNvSpPr>
            <a:spLocks noGrp="1"/>
          </p:cNvSpPr>
          <p:nvPr>
            <p:ph type="body" sz="quarter" idx="3"/>
          </p:nvPr>
        </p:nvSpPr>
        <p:spPr>
          <a:xfrm>
            <a:off x="6256938" y="1778438"/>
            <a:ext cx="4897576" cy="823912"/>
          </a:xfrm>
        </p:spPr>
        <p:txBody>
          <a:bodyPr anchor="ctr"/>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fontAlgn="base"/>
            <a:r>
              <a:rPr lang="zh-CN" altLang="en-US" strike="noStrike" noProof="1"/>
              <a:t>单击此处编辑母版文本样式</a:t>
            </a:r>
          </a:p>
        </p:txBody>
      </p:sp>
      <p:sp>
        <p:nvSpPr>
          <p:cNvPr id="6" name="内容占位符 5"/>
          <p:cNvSpPr>
            <a:spLocks noGrp="1"/>
          </p:cNvSpPr>
          <p:nvPr>
            <p:ph sz="quarter" idx="4"/>
          </p:nvPr>
        </p:nvSpPr>
        <p:spPr>
          <a:xfrm>
            <a:off x="6256938" y="2665379"/>
            <a:ext cx="4897576" cy="3524284"/>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7" name="日期占位符 6"/>
          <p:cNvSpPr>
            <a:spLocks noGrp="1"/>
          </p:cNvSpPr>
          <p:nvPr>
            <p:ph type="dt" sz="half" idx="10"/>
          </p:nvPr>
        </p:nvSpPr>
        <p:spPr/>
        <p:txBody>
          <a:bodyPr/>
          <a:lstStyle/>
          <a:p>
            <a:pPr marL="0" marR="0" lvl="0" indent="0" algn="l"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chemeClr val="tx1">
                  <a:tint val="75000"/>
                </a:schemeClr>
              </a:solidFill>
              <a:effectLst/>
              <a:uLnTx/>
              <a:uFillTx/>
              <a:latin typeface="+mn-lt"/>
              <a:ea typeface="+mn-ea"/>
              <a:cs typeface="+mn-cs"/>
            </a:endParaRPr>
          </a:p>
        </p:txBody>
      </p:sp>
      <p:sp>
        <p:nvSpPr>
          <p:cNvPr id="8" name="页脚占位符 7"/>
          <p:cNvSpPr>
            <a:spLocks noGrp="1"/>
          </p:cNvSpPr>
          <p:nvPr>
            <p:ph type="ftr" sz="quarter" idx="11"/>
          </p:nvPr>
        </p:nvSpPr>
        <p:spPr/>
        <p:txBody>
          <a:bodyPr/>
          <a:lstStyle/>
          <a:p>
            <a:pPr marL="0" marR="0" lvl="0" indent="0" algn="ctr"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chemeClr val="tx1">
                  <a:tint val="75000"/>
                </a:schemeClr>
              </a:solidFill>
              <a:effectLst/>
              <a:uLnTx/>
              <a:uFillTx/>
              <a:latin typeface="Calibri" panose="020F0502020204030204" pitchFamily="34" charset="0"/>
              <a:ea typeface="宋体" panose="02010600030101010101" pitchFamily="2" charset="-122"/>
              <a:cs typeface="+mn-cs"/>
            </a:endParaRPr>
          </a:p>
        </p:txBody>
      </p:sp>
      <p:sp>
        <p:nvSpPr>
          <p:cNvPr id="9" name="灯片编号占位符 8"/>
          <p:cNvSpPr>
            <a:spLocks noGrp="1"/>
          </p:cNvSpPr>
          <p:nvPr>
            <p:ph type="sldNum" sz="quarter" idx="12"/>
          </p:nvPr>
        </p:nvSpPr>
        <p:spPr/>
        <p:txBody>
          <a:bodyPr/>
          <a:lstStyle/>
          <a:p>
            <a:pPr lvl="0" eaLnBrk="1" fontAlgn="base" hangingPunct="1"/>
            <a:fld id="{9A0DB2DC-4C9A-4742-B13C-FB6460FD3503}" type="slidenum">
              <a:rPr lang="zh-CN" altLang="en-US" strike="noStrike" noProof="1" dirty="0">
                <a:latin typeface="Calibri" panose="020F0502020204030204" pitchFamily="34" charset="0"/>
                <a:ea typeface="宋体" panose="02010600030101010101" pitchFamily="2" charset="-122"/>
                <a:cs typeface="+mn-cs"/>
              </a:rPr>
              <a:t>‹#›</a:t>
            </a:fld>
            <a:endParaRPr lang="zh-CN" altLang="en-US" strike="noStrike" noProof="1">
              <a:latin typeface="Calibri" panose="020F0502020204030204" pitchFamily="34" charset="0"/>
            </a:endParaRPr>
          </a:p>
        </p:txBody>
      </p:sp>
    </p:spTree>
    <p:extLst>
      <p:ext uri="{BB962C8B-B14F-4D97-AF65-F5344CB8AC3E}">
        <p14:creationId xmlns:p14="http://schemas.microsoft.com/office/powerpoint/2010/main" val="34151775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12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pPr fontAlgn="base"/>
            <a:r>
              <a:rPr lang="zh-CN" altLang="en-US" strike="noStrike" noProof="1"/>
              <a:t>单击此处编辑母版标题样式</a:t>
            </a:r>
          </a:p>
        </p:txBody>
      </p:sp>
      <p:sp>
        <p:nvSpPr>
          <p:cNvPr id="3" name="文本占位符 2"/>
          <p:cNvSpPr>
            <a:spLocks noGrp="1"/>
          </p:cNvSpPr>
          <p:nvPr>
            <p:ph type="body" idx="1"/>
          </p:nvPr>
        </p:nvSpPr>
        <p:spPr>
          <a:xfrm>
            <a:off x="1186774" y="1778438"/>
            <a:ext cx="4873574" cy="823912"/>
          </a:xfrm>
        </p:spPr>
        <p:txBody>
          <a:bodyPr anchor="ctr"/>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fontAlgn="base"/>
            <a:r>
              <a:rPr lang="zh-CN" altLang="en-US" strike="noStrike" noProof="1"/>
              <a:t>单击此处编辑母版文本样式</a:t>
            </a:r>
          </a:p>
        </p:txBody>
      </p:sp>
      <p:sp>
        <p:nvSpPr>
          <p:cNvPr id="4" name="内容占位符 3"/>
          <p:cNvSpPr>
            <a:spLocks noGrp="1"/>
          </p:cNvSpPr>
          <p:nvPr>
            <p:ph sz="half" idx="2"/>
          </p:nvPr>
        </p:nvSpPr>
        <p:spPr>
          <a:xfrm>
            <a:off x="1186774" y="2665379"/>
            <a:ext cx="4873574" cy="3524284"/>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5" name="文本占位符 4"/>
          <p:cNvSpPr>
            <a:spLocks noGrp="1"/>
          </p:cNvSpPr>
          <p:nvPr>
            <p:ph type="body" sz="quarter" idx="3"/>
          </p:nvPr>
        </p:nvSpPr>
        <p:spPr>
          <a:xfrm>
            <a:off x="6256938" y="1778438"/>
            <a:ext cx="4897576" cy="823912"/>
          </a:xfrm>
        </p:spPr>
        <p:txBody>
          <a:bodyPr anchor="ctr"/>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fontAlgn="base"/>
            <a:r>
              <a:rPr lang="zh-CN" altLang="en-US" strike="noStrike" noProof="1"/>
              <a:t>单击此处编辑母版文本样式</a:t>
            </a:r>
          </a:p>
        </p:txBody>
      </p:sp>
      <p:sp>
        <p:nvSpPr>
          <p:cNvPr id="6" name="内容占位符 5"/>
          <p:cNvSpPr>
            <a:spLocks noGrp="1"/>
          </p:cNvSpPr>
          <p:nvPr>
            <p:ph sz="quarter" idx="4"/>
          </p:nvPr>
        </p:nvSpPr>
        <p:spPr>
          <a:xfrm>
            <a:off x="6256938" y="2665379"/>
            <a:ext cx="4897576" cy="3524284"/>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7" name="日期占位符 6"/>
          <p:cNvSpPr>
            <a:spLocks noGrp="1"/>
          </p:cNvSpPr>
          <p:nvPr>
            <p:ph type="dt" sz="half" idx="10"/>
          </p:nvPr>
        </p:nvSpPr>
        <p:spPr/>
        <p:txBody>
          <a:bodyPr/>
          <a:lstStyle/>
          <a:p>
            <a:pPr marL="0" marR="0" lvl="0" indent="0" algn="l"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chemeClr val="tx1">
                  <a:tint val="75000"/>
                </a:schemeClr>
              </a:solidFill>
              <a:effectLst/>
              <a:uLnTx/>
              <a:uFillTx/>
              <a:latin typeface="+mn-lt"/>
              <a:ea typeface="+mn-ea"/>
              <a:cs typeface="+mn-cs"/>
            </a:endParaRPr>
          </a:p>
        </p:txBody>
      </p:sp>
      <p:sp>
        <p:nvSpPr>
          <p:cNvPr id="8" name="页脚占位符 7"/>
          <p:cNvSpPr>
            <a:spLocks noGrp="1"/>
          </p:cNvSpPr>
          <p:nvPr>
            <p:ph type="ftr" sz="quarter" idx="11"/>
          </p:nvPr>
        </p:nvSpPr>
        <p:spPr/>
        <p:txBody>
          <a:bodyPr/>
          <a:lstStyle/>
          <a:p>
            <a:pPr marL="0" marR="0" lvl="0" indent="0" algn="ctr"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chemeClr val="tx1">
                  <a:tint val="75000"/>
                </a:schemeClr>
              </a:solidFill>
              <a:effectLst/>
              <a:uLnTx/>
              <a:uFillTx/>
              <a:latin typeface="Calibri" panose="020F0502020204030204" pitchFamily="34" charset="0"/>
              <a:ea typeface="宋体" panose="02010600030101010101" pitchFamily="2" charset="-122"/>
              <a:cs typeface="+mn-cs"/>
            </a:endParaRPr>
          </a:p>
        </p:txBody>
      </p:sp>
      <p:sp>
        <p:nvSpPr>
          <p:cNvPr id="9" name="灯片编号占位符 8"/>
          <p:cNvSpPr>
            <a:spLocks noGrp="1"/>
          </p:cNvSpPr>
          <p:nvPr>
            <p:ph type="sldNum" sz="quarter" idx="12"/>
          </p:nvPr>
        </p:nvSpPr>
        <p:spPr/>
        <p:txBody>
          <a:bodyPr/>
          <a:lstStyle/>
          <a:p>
            <a:pPr lvl="0" eaLnBrk="1" fontAlgn="base" hangingPunct="1"/>
            <a:fld id="{9A0DB2DC-4C9A-4742-B13C-FB6460FD3503}" type="slidenum">
              <a:rPr lang="zh-CN" altLang="en-US" strike="noStrike" noProof="1" dirty="0">
                <a:latin typeface="Calibri" panose="020F0502020204030204" pitchFamily="34" charset="0"/>
                <a:ea typeface="宋体" panose="02010600030101010101" pitchFamily="2" charset="-122"/>
                <a:cs typeface="+mn-cs"/>
              </a:rPr>
              <a:t>‹#›</a:t>
            </a:fld>
            <a:endParaRPr lang="zh-CN" altLang="en-US" strike="noStrike" noProof="1">
              <a:latin typeface="Calibri" panose="020F0502020204030204" pitchFamily="34" charset="0"/>
            </a:endParaRPr>
          </a:p>
        </p:txBody>
      </p:sp>
    </p:spTree>
    <p:extLst>
      <p:ext uri="{BB962C8B-B14F-4D97-AF65-F5344CB8AC3E}">
        <p14:creationId xmlns:p14="http://schemas.microsoft.com/office/powerpoint/2010/main" val="19739320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13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pPr fontAlgn="base"/>
            <a:r>
              <a:rPr lang="zh-CN" altLang="en-US" strike="noStrike" noProof="1"/>
              <a:t>单击此处编辑母版标题样式</a:t>
            </a:r>
          </a:p>
        </p:txBody>
      </p:sp>
      <p:sp>
        <p:nvSpPr>
          <p:cNvPr id="3" name="文本占位符 2"/>
          <p:cNvSpPr>
            <a:spLocks noGrp="1"/>
          </p:cNvSpPr>
          <p:nvPr>
            <p:ph type="body" idx="1"/>
          </p:nvPr>
        </p:nvSpPr>
        <p:spPr>
          <a:xfrm>
            <a:off x="1186774" y="1778438"/>
            <a:ext cx="4873574" cy="823912"/>
          </a:xfrm>
        </p:spPr>
        <p:txBody>
          <a:bodyPr anchor="ctr"/>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fontAlgn="base"/>
            <a:r>
              <a:rPr lang="zh-CN" altLang="en-US" strike="noStrike" noProof="1"/>
              <a:t>单击此处编辑母版文本样式</a:t>
            </a:r>
          </a:p>
        </p:txBody>
      </p:sp>
      <p:sp>
        <p:nvSpPr>
          <p:cNvPr id="4" name="内容占位符 3"/>
          <p:cNvSpPr>
            <a:spLocks noGrp="1"/>
          </p:cNvSpPr>
          <p:nvPr>
            <p:ph sz="half" idx="2"/>
          </p:nvPr>
        </p:nvSpPr>
        <p:spPr>
          <a:xfrm>
            <a:off x="1186774" y="2665379"/>
            <a:ext cx="4873574" cy="3524284"/>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5" name="文本占位符 4"/>
          <p:cNvSpPr>
            <a:spLocks noGrp="1"/>
          </p:cNvSpPr>
          <p:nvPr>
            <p:ph type="body" sz="quarter" idx="3"/>
          </p:nvPr>
        </p:nvSpPr>
        <p:spPr>
          <a:xfrm>
            <a:off x="6256938" y="1778438"/>
            <a:ext cx="4897576" cy="823912"/>
          </a:xfrm>
        </p:spPr>
        <p:txBody>
          <a:bodyPr anchor="ctr"/>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fontAlgn="base"/>
            <a:r>
              <a:rPr lang="zh-CN" altLang="en-US" strike="noStrike" noProof="1"/>
              <a:t>单击此处编辑母版文本样式</a:t>
            </a:r>
          </a:p>
        </p:txBody>
      </p:sp>
      <p:sp>
        <p:nvSpPr>
          <p:cNvPr id="6" name="内容占位符 5"/>
          <p:cNvSpPr>
            <a:spLocks noGrp="1"/>
          </p:cNvSpPr>
          <p:nvPr>
            <p:ph sz="quarter" idx="4"/>
          </p:nvPr>
        </p:nvSpPr>
        <p:spPr>
          <a:xfrm>
            <a:off x="6256938" y="2665379"/>
            <a:ext cx="4897576" cy="3524284"/>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7" name="日期占位符 6"/>
          <p:cNvSpPr>
            <a:spLocks noGrp="1"/>
          </p:cNvSpPr>
          <p:nvPr>
            <p:ph type="dt" sz="half" idx="10"/>
          </p:nvPr>
        </p:nvSpPr>
        <p:spPr/>
        <p:txBody>
          <a:bodyPr/>
          <a:lstStyle/>
          <a:p>
            <a:pPr marL="0" marR="0" lvl="0" indent="0" algn="l"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chemeClr val="tx1">
                  <a:tint val="75000"/>
                </a:schemeClr>
              </a:solidFill>
              <a:effectLst/>
              <a:uLnTx/>
              <a:uFillTx/>
              <a:latin typeface="+mn-lt"/>
              <a:ea typeface="+mn-ea"/>
              <a:cs typeface="+mn-cs"/>
            </a:endParaRPr>
          </a:p>
        </p:txBody>
      </p:sp>
      <p:sp>
        <p:nvSpPr>
          <p:cNvPr id="8" name="页脚占位符 7"/>
          <p:cNvSpPr>
            <a:spLocks noGrp="1"/>
          </p:cNvSpPr>
          <p:nvPr>
            <p:ph type="ftr" sz="quarter" idx="11"/>
          </p:nvPr>
        </p:nvSpPr>
        <p:spPr/>
        <p:txBody>
          <a:bodyPr/>
          <a:lstStyle/>
          <a:p>
            <a:pPr marL="0" marR="0" lvl="0" indent="0" algn="ctr"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chemeClr val="tx1">
                  <a:tint val="75000"/>
                </a:schemeClr>
              </a:solidFill>
              <a:effectLst/>
              <a:uLnTx/>
              <a:uFillTx/>
              <a:latin typeface="Calibri" panose="020F0502020204030204" pitchFamily="34" charset="0"/>
              <a:ea typeface="宋体" panose="02010600030101010101" pitchFamily="2" charset="-122"/>
              <a:cs typeface="+mn-cs"/>
            </a:endParaRPr>
          </a:p>
        </p:txBody>
      </p:sp>
      <p:sp>
        <p:nvSpPr>
          <p:cNvPr id="9" name="灯片编号占位符 8"/>
          <p:cNvSpPr>
            <a:spLocks noGrp="1"/>
          </p:cNvSpPr>
          <p:nvPr>
            <p:ph type="sldNum" sz="quarter" idx="12"/>
          </p:nvPr>
        </p:nvSpPr>
        <p:spPr/>
        <p:txBody>
          <a:bodyPr/>
          <a:lstStyle/>
          <a:p>
            <a:pPr lvl="0" eaLnBrk="1" fontAlgn="base" hangingPunct="1"/>
            <a:fld id="{9A0DB2DC-4C9A-4742-B13C-FB6460FD3503}" type="slidenum">
              <a:rPr lang="zh-CN" altLang="en-US" strike="noStrike" noProof="1" dirty="0">
                <a:latin typeface="Calibri" panose="020F0502020204030204" pitchFamily="34" charset="0"/>
                <a:ea typeface="宋体" panose="02010600030101010101" pitchFamily="2" charset="-122"/>
                <a:cs typeface="+mn-cs"/>
              </a:rPr>
              <a:t>‹#›</a:t>
            </a:fld>
            <a:endParaRPr lang="zh-CN" altLang="en-US" strike="noStrike" noProof="1">
              <a:latin typeface="Calibri" panose="020F0502020204030204" pitchFamily="34" charset="0"/>
            </a:endParaRPr>
          </a:p>
        </p:txBody>
      </p:sp>
    </p:spTree>
    <p:extLst>
      <p:ext uri="{BB962C8B-B14F-4D97-AF65-F5344CB8AC3E}">
        <p14:creationId xmlns:p14="http://schemas.microsoft.com/office/powerpoint/2010/main" val="27453025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14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pPr fontAlgn="base"/>
            <a:r>
              <a:rPr lang="zh-CN" altLang="en-US" strike="noStrike" noProof="1"/>
              <a:t>单击此处编辑母版标题样式</a:t>
            </a:r>
          </a:p>
        </p:txBody>
      </p:sp>
      <p:sp>
        <p:nvSpPr>
          <p:cNvPr id="3" name="文本占位符 2"/>
          <p:cNvSpPr>
            <a:spLocks noGrp="1"/>
          </p:cNvSpPr>
          <p:nvPr>
            <p:ph type="body" idx="1"/>
          </p:nvPr>
        </p:nvSpPr>
        <p:spPr>
          <a:xfrm>
            <a:off x="1186774" y="1778438"/>
            <a:ext cx="4873574" cy="823912"/>
          </a:xfrm>
        </p:spPr>
        <p:txBody>
          <a:bodyPr anchor="ctr"/>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fontAlgn="base"/>
            <a:r>
              <a:rPr lang="zh-CN" altLang="en-US" strike="noStrike" noProof="1"/>
              <a:t>单击此处编辑母版文本样式</a:t>
            </a:r>
          </a:p>
        </p:txBody>
      </p:sp>
      <p:sp>
        <p:nvSpPr>
          <p:cNvPr id="4" name="内容占位符 3"/>
          <p:cNvSpPr>
            <a:spLocks noGrp="1"/>
          </p:cNvSpPr>
          <p:nvPr>
            <p:ph sz="half" idx="2"/>
          </p:nvPr>
        </p:nvSpPr>
        <p:spPr>
          <a:xfrm>
            <a:off x="1186774" y="2665379"/>
            <a:ext cx="4873574" cy="3524284"/>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5" name="文本占位符 4"/>
          <p:cNvSpPr>
            <a:spLocks noGrp="1"/>
          </p:cNvSpPr>
          <p:nvPr>
            <p:ph type="body" sz="quarter" idx="3"/>
          </p:nvPr>
        </p:nvSpPr>
        <p:spPr>
          <a:xfrm>
            <a:off x="6256938" y="1778438"/>
            <a:ext cx="4897576" cy="823912"/>
          </a:xfrm>
        </p:spPr>
        <p:txBody>
          <a:bodyPr anchor="ctr"/>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fontAlgn="base"/>
            <a:r>
              <a:rPr lang="zh-CN" altLang="en-US" strike="noStrike" noProof="1"/>
              <a:t>单击此处编辑母版文本样式</a:t>
            </a:r>
          </a:p>
        </p:txBody>
      </p:sp>
      <p:sp>
        <p:nvSpPr>
          <p:cNvPr id="6" name="内容占位符 5"/>
          <p:cNvSpPr>
            <a:spLocks noGrp="1"/>
          </p:cNvSpPr>
          <p:nvPr>
            <p:ph sz="quarter" idx="4"/>
          </p:nvPr>
        </p:nvSpPr>
        <p:spPr>
          <a:xfrm>
            <a:off x="6256938" y="2665379"/>
            <a:ext cx="4897576" cy="3524284"/>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7" name="日期占位符 6"/>
          <p:cNvSpPr>
            <a:spLocks noGrp="1"/>
          </p:cNvSpPr>
          <p:nvPr>
            <p:ph type="dt" sz="half" idx="10"/>
          </p:nvPr>
        </p:nvSpPr>
        <p:spPr/>
        <p:txBody>
          <a:bodyPr/>
          <a:lstStyle/>
          <a:p>
            <a:pPr marL="0" marR="0" lvl="0" indent="0" algn="l"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chemeClr val="tx1">
                  <a:tint val="75000"/>
                </a:schemeClr>
              </a:solidFill>
              <a:effectLst/>
              <a:uLnTx/>
              <a:uFillTx/>
              <a:latin typeface="+mn-lt"/>
              <a:ea typeface="+mn-ea"/>
              <a:cs typeface="+mn-cs"/>
            </a:endParaRPr>
          </a:p>
        </p:txBody>
      </p:sp>
      <p:sp>
        <p:nvSpPr>
          <p:cNvPr id="8" name="页脚占位符 7"/>
          <p:cNvSpPr>
            <a:spLocks noGrp="1"/>
          </p:cNvSpPr>
          <p:nvPr>
            <p:ph type="ftr" sz="quarter" idx="11"/>
          </p:nvPr>
        </p:nvSpPr>
        <p:spPr/>
        <p:txBody>
          <a:bodyPr/>
          <a:lstStyle/>
          <a:p>
            <a:pPr marL="0" marR="0" lvl="0" indent="0" algn="ctr"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chemeClr val="tx1">
                  <a:tint val="75000"/>
                </a:schemeClr>
              </a:solidFill>
              <a:effectLst/>
              <a:uLnTx/>
              <a:uFillTx/>
              <a:latin typeface="Calibri" panose="020F0502020204030204" pitchFamily="34" charset="0"/>
              <a:ea typeface="宋体" panose="02010600030101010101" pitchFamily="2" charset="-122"/>
              <a:cs typeface="+mn-cs"/>
            </a:endParaRPr>
          </a:p>
        </p:txBody>
      </p:sp>
      <p:sp>
        <p:nvSpPr>
          <p:cNvPr id="9" name="灯片编号占位符 8"/>
          <p:cNvSpPr>
            <a:spLocks noGrp="1"/>
          </p:cNvSpPr>
          <p:nvPr>
            <p:ph type="sldNum" sz="quarter" idx="12"/>
          </p:nvPr>
        </p:nvSpPr>
        <p:spPr/>
        <p:txBody>
          <a:bodyPr/>
          <a:lstStyle/>
          <a:p>
            <a:pPr lvl="0" eaLnBrk="1" fontAlgn="base" hangingPunct="1"/>
            <a:fld id="{9A0DB2DC-4C9A-4742-B13C-FB6460FD3503}" type="slidenum">
              <a:rPr lang="zh-CN" altLang="en-US" strike="noStrike" noProof="1" dirty="0">
                <a:latin typeface="Calibri" panose="020F0502020204030204" pitchFamily="34" charset="0"/>
                <a:ea typeface="宋体" panose="02010600030101010101" pitchFamily="2" charset="-122"/>
                <a:cs typeface="+mn-cs"/>
              </a:rPr>
              <a:t>‹#›</a:t>
            </a:fld>
            <a:endParaRPr lang="zh-CN" altLang="en-US" strike="noStrike" noProof="1">
              <a:latin typeface="Calibri" panose="020F0502020204030204" pitchFamily="34" charset="0"/>
            </a:endParaRPr>
          </a:p>
        </p:txBody>
      </p:sp>
    </p:spTree>
    <p:extLst>
      <p:ext uri="{BB962C8B-B14F-4D97-AF65-F5344CB8AC3E}">
        <p14:creationId xmlns:p14="http://schemas.microsoft.com/office/powerpoint/2010/main" val="23634664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pPr fontAlgn="base"/>
            <a:r>
              <a:rPr lang="zh-CN" altLang="en-US" strike="noStrike" noProof="1"/>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fontAlgn="base"/>
            <a:r>
              <a:rPr lang="zh-CN" altLang="en-US" strike="noStrike" noProof="1"/>
              <a:t>单击此处编辑母版文本样式</a:t>
            </a:r>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chemeClr val="tx1">
                  <a:tint val="75000"/>
                </a:schemeClr>
              </a:solidFill>
              <a:effectLst/>
              <a:uLnTx/>
              <a:uFillTx/>
              <a:latin typeface="+mn-lt"/>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chemeClr val="tx1">
                  <a:tint val="75000"/>
                </a:schemeClr>
              </a:solidFill>
              <a:effectLst/>
              <a:uLnTx/>
              <a:uFillTx/>
              <a:latin typeface="Calibri" panose="020F050202020403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eaLnBrk="1" fontAlgn="base" hangingPunct="1"/>
            <a:fld id="{9A0DB2DC-4C9A-4742-B13C-FB6460FD3503}" type="slidenum">
              <a:rPr lang="zh-CN" altLang="en-US" strike="noStrike" noProof="1" dirty="0">
                <a:latin typeface="Calibri" panose="020F0502020204030204" pitchFamily="34" charset="0"/>
                <a:ea typeface="宋体" panose="02010600030101010101" pitchFamily="2" charset="-122"/>
                <a:cs typeface="+mn-cs"/>
              </a:rPr>
              <a:t>‹#›</a:t>
            </a:fld>
            <a:endParaRPr lang="zh-CN" altLang="en-US" strike="noStrike" noProof="1">
              <a:latin typeface="Calibri" panose="020F0502020204030204" pitchFamily="34"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hf sldNum="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type="twoTxTwoObj" preserve="1">
  <p:cSld name="15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pPr fontAlgn="base"/>
            <a:r>
              <a:rPr lang="zh-CN" altLang="en-US" strike="noStrike" noProof="1"/>
              <a:t>单击此处编辑母版标题样式</a:t>
            </a:r>
          </a:p>
        </p:txBody>
      </p:sp>
      <p:sp>
        <p:nvSpPr>
          <p:cNvPr id="3" name="文本占位符 2"/>
          <p:cNvSpPr>
            <a:spLocks noGrp="1"/>
          </p:cNvSpPr>
          <p:nvPr>
            <p:ph type="body" idx="1"/>
          </p:nvPr>
        </p:nvSpPr>
        <p:spPr>
          <a:xfrm>
            <a:off x="1186774" y="1778438"/>
            <a:ext cx="4873574" cy="823912"/>
          </a:xfrm>
        </p:spPr>
        <p:txBody>
          <a:bodyPr anchor="ctr"/>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fontAlgn="base"/>
            <a:r>
              <a:rPr lang="zh-CN" altLang="en-US" strike="noStrike" noProof="1"/>
              <a:t>单击此处编辑母版文本样式</a:t>
            </a:r>
          </a:p>
        </p:txBody>
      </p:sp>
      <p:sp>
        <p:nvSpPr>
          <p:cNvPr id="4" name="内容占位符 3"/>
          <p:cNvSpPr>
            <a:spLocks noGrp="1"/>
          </p:cNvSpPr>
          <p:nvPr>
            <p:ph sz="half" idx="2"/>
          </p:nvPr>
        </p:nvSpPr>
        <p:spPr>
          <a:xfrm>
            <a:off x="1186774" y="2665379"/>
            <a:ext cx="4873574" cy="3524284"/>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5" name="文本占位符 4"/>
          <p:cNvSpPr>
            <a:spLocks noGrp="1"/>
          </p:cNvSpPr>
          <p:nvPr>
            <p:ph type="body" sz="quarter" idx="3"/>
          </p:nvPr>
        </p:nvSpPr>
        <p:spPr>
          <a:xfrm>
            <a:off x="6256938" y="1778438"/>
            <a:ext cx="4897576" cy="823912"/>
          </a:xfrm>
        </p:spPr>
        <p:txBody>
          <a:bodyPr anchor="ctr"/>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fontAlgn="base"/>
            <a:r>
              <a:rPr lang="zh-CN" altLang="en-US" strike="noStrike" noProof="1"/>
              <a:t>单击此处编辑母版文本样式</a:t>
            </a:r>
          </a:p>
        </p:txBody>
      </p:sp>
      <p:sp>
        <p:nvSpPr>
          <p:cNvPr id="6" name="内容占位符 5"/>
          <p:cNvSpPr>
            <a:spLocks noGrp="1"/>
          </p:cNvSpPr>
          <p:nvPr>
            <p:ph sz="quarter" idx="4"/>
          </p:nvPr>
        </p:nvSpPr>
        <p:spPr>
          <a:xfrm>
            <a:off x="6256938" y="2665379"/>
            <a:ext cx="4897576" cy="3524284"/>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7" name="日期占位符 6"/>
          <p:cNvSpPr>
            <a:spLocks noGrp="1"/>
          </p:cNvSpPr>
          <p:nvPr>
            <p:ph type="dt" sz="half" idx="10"/>
          </p:nvPr>
        </p:nvSpPr>
        <p:spPr/>
        <p:txBody>
          <a:bodyPr/>
          <a:lstStyle/>
          <a:p>
            <a:pPr marL="0" marR="0" lvl="0" indent="0" algn="l"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chemeClr val="tx1">
                  <a:tint val="75000"/>
                </a:schemeClr>
              </a:solidFill>
              <a:effectLst/>
              <a:uLnTx/>
              <a:uFillTx/>
              <a:latin typeface="+mn-lt"/>
              <a:ea typeface="+mn-ea"/>
              <a:cs typeface="+mn-cs"/>
            </a:endParaRPr>
          </a:p>
        </p:txBody>
      </p:sp>
      <p:sp>
        <p:nvSpPr>
          <p:cNvPr id="8" name="页脚占位符 7"/>
          <p:cNvSpPr>
            <a:spLocks noGrp="1"/>
          </p:cNvSpPr>
          <p:nvPr>
            <p:ph type="ftr" sz="quarter" idx="11"/>
          </p:nvPr>
        </p:nvSpPr>
        <p:spPr/>
        <p:txBody>
          <a:bodyPr/>
          <a:lstStyle/>
          <a:p>
            <a:pPr marL="0" marR="0" lvl="0" indent="0" algn="ctr"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chemeClr val="tx1">
                  <a:tint val="75000"/>
                </a:schemeClr>
              </a:solidFill>
              <a:effectLst/>
              <a:uLnTx/>
              <a:uFillTx/>
              <a:latin typeface="Calibri" panose="020F0502020204030204" pitchFamily="34" charset="0"/>
              <a:ea typeface="宋体" panose="02010600030101010101" pitchFamily="2" charset="-122"/>
              <a:cs typeface="+mn-cs"/>
            </a:endParaRPr>
          </a:p>
        </p:txBody>
      </p:sp>
      <p:sp>
        <p:nvSpPr>
          <p:cNvPr id="9" name="灯片编号占位符 8"/>
          <p:cNvSpPr>
            <a:spLocks noGrp="1"/>
          </p:cNvSpPr>
          <p:nvPr>
            <p:ph type="sldNum" sz="quarter" idx="12"/>
          </p:nvPr>
        </p:nvSpPr>
        <p:spPr/>
        <p:txBody>
          <a:bodyPr/>
          <a:lstStyle/>
          <a:p>
            <a:pPr lvl="0" eaLnBrk="1" fontAlgn="base" hangingPunct="1"/>
            <a:fld id="{9A0DB2DC-4C9A-4742-B13C-FB6460FD3503}" type="slidenum">
              <a:rPr lang="zh-CN" altLang="en-US" strike="noStrike" noProof="1" dirty="0">
                <a:latin typeface="Calibri" panose="020F0502020204030204" pitchFamily="34" charset="0"/>
                <a:ea typeface="宋体" panose="02010600030101010101" pitchFamily="2" charset="-122"/>
                <a:cs typeface="+mn-cs"/>
              </a:rPr>
              <a:t>‹#›</a:t>
            </a:fld>
            <a:endParaRPr lang="zh-CN" altLang="en-US" strike="noStrike" noProof="1">
              <a:latin typeface="Calibri" panose="020F0502020204030204" pitchFamily="34" charset="0"/>
            </a:endParaRPr>
          </a:p>
        </p:txBody>
      </p:sp>
    </p:spTree>
    <p:extLst>
      <p:ext uri="{BB962C8B-B14F-4D97-AF65-F5344CB8AC3E}">
        <p14:creationId xmlns:p14="http://schemas.microsoft.com/office/powerpoint/2010/main" val="9403349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type="twoTxTwoObj" preserve="1">
  <p:cSld name="16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pPr fontAlgn="base"/>
            <a:r>
              <a:rPr lang="zh-CN" altLang="en-US" strike="noStrike" noProof="1"/>
              <a:t>单击此处编辑母版标题样式</a:t>
            </a:r>
          </a:p>
        </p:txBody>
      </p:sp>
      <p:sp>
        <p:nvSpPr>
          <p:cNvPr id="3" name="文本占位符 2"/>
          <p:cNvSpPr>
            <a:spLocks noGrp="1"/>
          </p:cNvSpPr>
          <p:nvPr>
            <p:ph type="body" idx="1"/>
          </p:nvPr>
        </p:nvSpPr>
        <p:spPr>
          <a:xfrm>
            <a:off x="1186774" y="1778438"/>
            <a:ext cx="4873574" cy="823912"/>
          </a:xfrm>
        </p:spPr>
        <p:txBody>
          <a:bodyPr anchor="ctr"/>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fontAlgn="base"/>
            <a:r>
              <a:rPr lang="zh-CN" altLang="en-US" strike="noStrike" noProof="1"/>
              <a:t>单击此处编辑母版文本样式</a:t>
            </a:r>
          </a:p>
        </p:txBody>
      </p:sp>
      <p:sp>
        <p:nvSpPr>
          <p:cNvPr id="4" name="内容占位符 3"/>
          <p:cNvSpPr>
            <a:spLocks noGrp="1"/>
          </p:cNvSpPr>
          <p:nvPr>
            <p:ph sz="half" idx="2"/>
          </p:nvPr>
        </p:nvSpPr>
        <p:spPr>
          <a:xfrm>
            <a:off x="1186774" y="2665379"/>
            <a:ext cx="4873574" cy="3524284"/>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5" name="文本占位符 4"/>
          <p:cNvSpPr>
            <a:spLocks noGrp="1"/>
          </p:cNvSpPr>
          <p:nvPr>
            <p:ph type="body" sz="quarter" idx="3"/>
          </p:nvPr>
        </p:nvSpPr>
        <p:spPr>
          <a:xfrm>
            <a:off x="6256938" y="1778438"/>
            <a:ext cx="4897576" cy="823912"/>
          </a:xfrm>
        </p:spPr>
        <p:txBody>
          <a:bodyPr anchor="ctr"/>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fontAlgn="base"/>
            <a:r>
              <a:rPr lang="zh-CN" altLang="en-US" strike="noStrike" noProof="1"/>
              <a:t>单击此处编辑母版文本样式</a:t>
            </a:r>
          </a:p>
        </p:txBody>
      </p:sp>
      <p:sp>
        <p:nvSpPr>
          <p:cNvPr id="6" name="内容占位符 5"/>
          <p:cNvSpPr>
            <a:spLocks noGrp="1"/>
          </p:cNvSpPr>
          <p:nvPr>
            <p:ph sz="quarter" idx="4"/>
          </p:nvPr>
        </p:nvSpPr>
        <p:spPr>
          <a:xfrm>
            <a:off x="6256938" y="2665379"/>
            <a:ext cx="4897576" cy="3524284"/>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7" name="日期占位符 6"/>
          <p:cNvSpPr>
            <a:spLocks noGrp="1"/>
          </p:cNvSpPr>
          <p:nvPr>
            <p:ph type="dt" sz="half" idx="10"/>
          </p:nvPr>
        </p:nvSpPr>
        <p:spPr/>
        <p:txBody>
          <a:bodyPr/>
          <a:lstStyle/>
          <a:p>
            <a:pPr marL="0" marR="0" lvl="0" indent="0" algn="l"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chemeClr val="tx1">
                  <a:tint val="75000"/>
                </a:schemeClr>
              </a:solidFill>
              <a:effectLst/>
              <a:uLnTx/>
              <a:uFillTx/>
              <a:latin typeface="+mn-lt"/>
              <a:ea typeface="+mn-ea"/>
              <a:cs typeface="+mn-cs"/>
            </a:endParaRPr>
          </a:p>
        </p:txBody>
      </p:sp>
      <p:sp>
        <p:nvSpPr>
          <p:cNvPr id="8" name="页脚占位符 7"/>
          <p:cNvSpPr>
            <a:spLocks noGrp="1"/>
          </p:cNvSpPr>
          <p:nvPr>
            <p:ph type="ftr" sz="quarter" idx="11"/>
          </p:nvPr>
        </p:nvSpPr>
        <p:spPr/>
        <p:txBody>
          <a:bodyPr/>
          <a:lstStyle/>
          <a:p>
            <a:pPr marL="0" marR="0" lvl="0" indent="0" algn="ctr"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chemeClr val="tx1">
                  <a:tint val="75000"/>
                </a:schemeClr>
              </a:solidFill>
              <a:effectLst/>
              <a:uLnTx/>
              <a:uFillTx/>
              <a:latin typeface="Calibri" panose="020F0502020204030204" pitchFamily="34" charset="0"/>
              <a:ea typeface="宋体" panose="02010600030101010101" pitchFamily="2" charset="-122"/>
              <a:cs typeface="+mn-cs"/>
            </a:endParaRPr>
          </a:p>
        </p:txBody>
      </p:sp>
      <p:sp>
        <p:nvSpPr>
          <p:cNvPr id="9" name="灯片编号占位符 8"/>
          <p:cNvSpPr>
            <a:spLocks noGrp="1"/>
          </p:cNvSpPr>
          <p:nvPr>
            <p:ph type="sldNum" sz="quarter" idx="12"/>
          </p:nvPr>
        </p:nvSpPr>
        <p:spPr/>
        <p:txBody>
          <a:bodyPr/>
          <a:lstStyle/>
          <a:p>
            <a:pPr lvl="0" eaLnBrk="1" fontAlgn="base" hangingPunct="1"/>
            <a:fld id="{9A0DB2DC-4C9A-4742-B13C-FB6460FD3503}" type="slidenum">
              <a:rPr lang="zh-CN" altLang="en-US" strike="noStrike" noProof="1" dirty="0">
                <a:latin typeface="Calibri" panose="020F0502020204030204" pitchFamily="34" charset="0"/>
                <a:ea typeface="宋体" panose="02010600030101010101" pitchFamily="2" charset="-122"/>
                <a:cs typeface="+mn-cs"/>
              </a:rPr>
              <a:t>‹#›</a:t>
            </a:fld>
            <a:endParaRPr lang="zh-CN" altLang="en-US" strike="noStrike" noProof="1">
              <a:latin typeface="Calibri" panose="020F0502020204030204" pitchFamily="34" charset="0"/>
            </a:endParaRPr>
          </a:p>
        </p:txBody>
      </p:sp>
    </p:spTree>
    <p:extLst>
      <p:ext uri="{BB962C8B-B14F-4D97-AF65-F5344CB8AC3E}">
        <p14:creationId xmlns:p14="http://schemas.microsoft.com/office/powerpoint/2010/main" val="31831126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type="twoTxTwoObj" preserve="1">
  <p:cSld name="17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pPr fontAlgn="base"/>
            <a:r>
              <a:rPr lang="zh-CN" altLang="en-US" strike="noStrike" noProof="1"/>
              <a:t>单击此处编辑母版标题样式</a:t>
            </a:r>
          </a:p>
        </p:txBody>
      </p:sp>
      <p:sp>
        <p:nvSpPr>
          <p:cNvPr id="3" name="文本占位符 2"/>
          <p:cNvSpPr>
            <a:spLocks noGrp="1"/>
          </p:cNvSpPr>
          <p:nvPr>
            <p:ph type="body" idx="1"/>
          </p:nvPr>
        </p:nvSpPr>
        <p:spPr>
          <a:xfrm>
            <a:off x="1186774" y="1778438"/>
            <a:ext cx="4873574" cy="823912"/>
          </a:xfrm>
        </p:spPr>
        <p:txBody>
          <a:bodyPr anchor="ctr"/>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fontAlgn="base"/>
            <a:r>
              <a:rPr lang="zh-CN" altLang="en-US" strike="noStrike" noProof="1"/>
              <a:t>单击此处编辑母版文本样式</a:t>
            </a:r>
          </a:p>
        </p:txBody>
      </p:sp>
      <p:sp>
        <p:nvSpPr>
          <p:cNvPr id="4" name="内容占位符 3"/>
          <p:cNvSpPr>
            <a:spLocks noGrp="1"/>
          </p:cNvSpPr>
          <p:nvPr>
            <p:ph sz="half" idx="2"/>
          </p:nvPr>
        </p:nvSpPr>
        <p:spPr>
          <a:xfrm>
            <a:off x="1186774" y="2665379"/>
            <a:ext cx="4873574" cy="3524284"/>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5" name="文本占位符 4"/>
          <p:cNvSpPr>
            <a:spLocks noGrp="1"/>
          </p:cNvSpPr>
          <p:nvPr>
            <p:ph type="body" sz="quarter" idx="3"/>
          </p:nvPr>
        </p:nvSpPr>
        <p:spPr>
          <a:xfrm>
            <a:off x="6256938" y="1778438"/>
            <a:ext cx="4897576" cy="823912"/>
          </a:xfrm>
        </p:spPr>
        <p:txBody>
          <a:bodyPr anchor="ctr"/>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fontAlgn="base"/>
            <a:r>
              <a:rPr lang="zh-CN" altLang="en-US" strike="noStrike" noProof="1"/>
              <a:t>单击此处编辑母版文本样式</a:t>
            </a:r>
          </a:p>
        </p:txBody>
      </p:sp>
      <p:sp>
        <p:nvSpPr>
          <p:cNvPr id="6" name="内容占位符 5"/>
          <p:cNvSpPr>
            <a:spLocks noGrp="1"/>
          </p:cNvSpPr>
          <p:nvPr>
            <p:ph sz="quarter" idx="4"/>
          </p:nvPr>
        </p:nvSpPr>
        <p:spPr>
          <a:xfrm>
            <a:off x="6256938" y="2665379"/>
            <a:ext cx="4897576" cy="3524284"/>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7" name="日期占位符 6"/>
          <p:cNvSpPr>
            <a:spLocks noGrp="1"/>
          </p:cNvSpPr>
          <p:nvPr>
            <p:ph type="dt" sz="half" idx="10"/>
          </p:nvPr>
        </p:nvSpPr>
        <p:spPr/>
        <p:txBody>
          <a:bodyPr/>
          <a:lstStyle/>
          <a:p>
            <a:pPr marL="0" marR="0" lvl="0" indent="0" algn="l"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chemeClr val="tx1">
                  <a:tint val="75000"/>
                </a:schemeClr>
              </a:solidFill>
              <a:effectLst/>
              <a:uLnTx/>
              <a:uFillTx/>
              <a:latin typeface="+mn-lt"/>
              <a:ea typeface="+mn-ea"/>
              <a:cs typeface="+mn-cs"/>
            </a:endParaRPr>
          </a:p>
        </p:txBody>
      </p:sp>
      <p:sp>
        <p:nvSpPr>
          <p:cNvPr id="8" name="页脚占位符 7"/>
          <p:cNvSpPr>
            <a:spLocks noGrp="1"/>
          </p:cNvSpPr>
          <p:nvPr>
            <p:ph type="ftr" sz="quarter" idx="11"/>
          </p:nvPr>
        </p:nvSpPr>
        <p:spPr/>
        <p:txBody>
          <a:bodyPr/>
          <a:lstStyle/>
          <a:p>
            <a:pPr marL="0" marR="0" lvl="0" indent="0" algn="ctr"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chemeClr val="tx1">
                  <a:tint val="75000"/>
                </a:schemeClr>
              </a:solidFill>
              <a:effectLst/>
              <a:uLnTx/>
              <a:uFillTx/>
              <a:latin typeface="Calibri" panose="020F0502020204030204" pitchFamily="34" charset="0"/>
              <a:ea typeface="宋体" panose="02010600030101010101" pitchFamily="2" charset="-122"/>
              <a:cs typeface="+mn-cs"/>
            </a:endParaRPr>
          </a:p>
        </p:txBody>
      </p:sp>
      <p:sp>
        <p:nvSpPr>
          <p:cNvPr id="9" name="灯片编号占位符 8"/>
          <p:cNvSpPr>
            <a:spLocks noGrp="1"/>
          </p:cNvSpPr>
          <p:nvPr>
            <p:ph type="sldNum" sz="quarter" idx="12"/>
          </p:nvPr>
        </p:nvSpPr>
        <p:spPr/>
        <p:txBody>
          <a:bodyPr/>
          <a:lstStyle/>
          <a:p>
            <a:pPr lvl="0" eaLnBrk="1" fontAlgn="base" hangingPunct="1"/>
            <a:fld id="{9A0DB2DC-4C9A-4742-B13C-FB6460FD3503}" type="slidenum">
              <a:rPr lang="zh-CN" altLang="en-US" strike="noStrike" noProof="1" dirty="0">
                <a:latin typeface="Calibri" panose="020F0502020204030204" pitchFamily="34" charset="0"/>
                <a:ea typeface="宋体" panose="02010600030101010101" pitchFamily="2" charset="-122"/>
                <a:cs typeface="+mn-cs"/>
              </a:rPr>
              <a:t>‹#›</a:t>
            </a:fld>
            <a:endParaRPr lang="zh-CN" altLang="en-US" strike="noStrike" noProof="1">
              <a:latin typeface="Calibri" panose="020F0502020204030204" pitchFamily="34" charset="0"/>
            </a:endParaRPr>
          </a:p>
        </p:txBody>
      </p:sp>
    </p:spTree>
    <p:extLst>
      <p:ext uri="{BB962C8B-B14F-4D97-AF65-F5344CB8AC3E}">
        <p14:creationId xmlns:p14="http://schemas.microsoft.com/office/powerpoint/2010/main" val="17647931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type="twoTxTwoObj" preserve="1">
  <p:cSld name="18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pPr fontAlgn="base"/>
            <a:r>
              <a:rPr lang="zh-CN" altLang="en-US" strike="noStrike" noProof="1"/>
              <a:t>单击此处编辑母版标题样式</a:t>
            </a:r>
          </a:p>
        </p:txBody>
      </p:sp>
      <p:sp>
        <p:nvSpPr>
          <p:cNvPr id="3" name="文本占位符 2"/>
          <p:cNvSpPr>
            <a:spLocks noGrp="1"/>
          </p:cNvSpPr>
          <p:nvPr>
            <p:ph type="body" idx="1"/>
          </p:nvPr>
        </p:nvSpPr>
        <p:spPr>
          <a:xfrm>
            <a:off x="1186774" y="1778438"/>
            <a:ext cx="4873574" cy="823912"/>
          </a:xfrm>
        </p:spPr>
        <p:txBody>
          <a:bodyPr anchor="ctr"/>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fontAlgn="base"/>
            <a:r>
              <a:rPr lang="zh-CN" altLang="en-US" strike="noStrike" noProof="1"/>
              <a:t>单击此处编辑母版文本样式</a:t>
            </a:r>
          </a:p>
        </p:txBody>
      </p:sp>
      <p:sp>
        <p:nvSpPr>
          <p:cNvPr id="4" name="内容占位符 3"/>
          <p:cNvSpPr>
            <a:spLocks noGrp="1"/>
          </p:cNvSpPr>
          <p:nvPr>
            <p:ph sz="half" idx="2"/>
          </p:nvPr>
        </p:nvSpPr>
        <p:spPr>
          <a:xfrm>
            <a:off x="1186774" y="2665379"/>
            <a:ext cx="4873574" cy="3524284"/>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5" name="文本占位符 4"/>
          <p:cNvSpPr>
            <a:spLocks noGrp="1"/>
          </p:cNvSpPr>
          <p:nvPr>
            <p:ph type="body" sz="quarter" idx="3"/>
          </p:nvPr>
        </p:nvSpPr>
        <p:spPr>
          <a:xfrm>
            <a:off x="6256938" y="1778438"/>
            <a:ext cx="4897576" cy="823912"/>
          </a:xfrm>
        </p:spPr>
        <p:txBody>
          <a:bodyPr anchor="ctr"/>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fontAlgn="base"/>
            <a:r>
              <a:rPr lang="zh-CN" altLang="en-US" strike="noStrike" noProof="1"/>
              <a:t>单击此处编辑母版文本样式</a:t>
            </a:r>
          </a:p>
        </p:txBody>
      </p:sp>
      <p:sp>
        <p:nvSpPr>
          <p:cNvPr id="6" name="内容占位符 5"/>
          <p:cNvSpPr>
            <a:spLocks noGrp="1"/>
          </p:cNvSpPr>
          <p:nvPr>
            <p:ph sz="quarter" idx="4"/>
          </p:nvPr>
        </p:nvSpPr>
        <p:spPr>
          <a:xfrm>
            <a:off x="6256938" y="2665379"/>
            <a:ext cx="4897576" cy="3524284"/>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7" name="日期占位符 6"/>
          <p:cNvSpPr>
            <a:spLocks noGrp="1"/>
          </p:cNvSpPr>
          <p:nvPr>
            <p:ph type="dt" sz="half" idx="10"/>
          </p:nvPr>
        </p:nvSpPr>
        <p:spPr/>
        <p:txBody>
          <a:bodyPr/>
          <a:lstStyle/>
          <a:p>
            <a:pPr marL="0" marR="0" lvl="0" indent="0" algn="l"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chemeClr val="tx1">
                  <a:tint val="75000"/>
                </a:schemeClr>
              </a:solidFill>
              <a:effectLst/>
              <a:uLnTx/>
              <a:uFillTx/>
              <a:latin typeface="+mn-lt"/>
              <a:ea typeface="+mn-ea"/>
              <a:cs typeface="+mn-cs"/>
            </a:endParaRPr>
          </a:p>
        </p:txBody>
      </p:sp>
      <p:sp>
        <p:nvSpPr>
          <p:cNvPr id="8" name="页脚占位符 7"/>
          <p:cNvSpPr>
            <a:spLocks noGrp="1"/>
          </p:cNvSpPr>
          <p:nvPr>
            <p:ph type="ftr" sz="quarter" idx="11"/>
          </p:nvPr>
        </p:nvSpPr>
        <p:spPr/>
        <p:txBody>
          <a:bodyPr/>
          <a:lstStyle/>
          <a:p>
            <a:pPr marL="0" marR="0" lvl="0" indent="0" algn="ctr"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chemeClr val="tx1">
                  <a:tint val="75000"/>
                </a:schemeClr>
              </a:solidFill>
              <a:effectLst/>
              <a:uLnTx/>
              <a:uFillTx/>
              <a:latin typeface="Calibri" panose="020F0502020204030204" pitchFamily="34" charset="0"/>
              <a:ea typeface="宋体" panose="02010600030101010101" pitchFamily="2" charset="-122"/>
              <a:cs typeface="+mn-cs"/>
            </a:endParaRPr>
          </a:p>
        </p:txBody>
      </p:sp>
      <p:sp>
        <p:nvSpPr>
          <p:cNvPr id="9" name="灯片编号占位符 8"/>
          <p:cNvSpPr>
            <a:spLocks noGrp="1"/>
          </p:cNvSpPr>
          <p:nvPr>
            <p:ph type="sldNum" sz="quarter" idx="12"/>
          </p:nvPr>
        </p:nvSpPr>
        <p:spPr/>
        <p:txBody>
          <a:bodyPr/>
          <a:lstStyle/>
          <a:p>
            <a:pPr lvl="0" eaLnBrk="1" fontAlgn="base" hangingPunct="1"/>
            <a:fld id="{9A0DB2DC-4C9A-4742-B13C-FB6460FD3503}" type="slidenum">
              <a:rPr lang="zh-CN" altLang="en-US" strike="noStrike" noProof="1" dirty="0">
                <a:latin typeface="Calibri" panose="020F0502020204030204" pitchFamily="34" charset="0"/>
                <a:ea typeface="宋体" panose="02010600030101010101" pitchFamily="2" charset="-122"/>
                <a:cs typeface="+mn-cs"/>
              </a:rPr>
              <a:t>‹#›</a:t>
            </a:fld>
            <a:endParaRPr lang="zh-CN" altLang="en-US" strike="noStrike" noProof="1">
              <a:latin typeface="Calibri" panose="020F0502020204030204" pitchFamily="34" charset="0"/>
            </a:endParaRPr>
          </a:p>
        </p:txBody>
      </p:sp>
    </p:spTree>
    <p:extLst>
      <p:ext uri="{BB962C8B-B14F-4D97-AF65-F5344CB8AC3E}">
        <p14:creationId xmlns:p14="http://schemas.microsoft.com/office/powerpoint/2010/main" val="27760759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type="twoTxTwoObj" preserve="1">
  <p:cSld name="19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pPr fontAlgn="base"/>
            <a:r>
              <a:rPr lang="zh-CN" altLang="en-US" strike="noStrike" noProof="1"/>
              <a:t>单击此处编辑母版标题样式</a:t>
            </a:r>
          </a:p>
        </p:txBody>
      </p:sp>
      <p:sp>
        <p:nvSpPr>
          <p:cNvPr id="3" name="文本占位符 2"/>
          <p:cNvSpPr>
            <a:spLocks noGrp="1"/>
          </p:cNvSpPr>
          <p:nvPr>
            <p:ph type="body" idx="1"/>
          </p:nvPr>
        </p:nvSpPr>
        <p:spPr>
          <a:xfrm>
            <a:off x="1186774" y="1778438"/>
            <a:ext cx="4873574" cy="823912"/>
          </a:xfrm>
        </p:spPr>
        <p:txBody>
          <a:bodyPr anchor="ctr"/>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fontAlgn="base"/>
            <a:r>
              <a:rPr lang="zh-CN" altLang="en-US" strike="noStrike" noProof="1"/>
              <a:t>单击此处编辑母版文本样式</a:t>
            </a:r>
          </a:p>
        </p:txBody>
      </p:sp>
      <p:sp>
        <p:nvSpPr>
          <p:cNvPr id="4" name="内容占位符 3"/>
          <p:cNvSpPr>
            <a:spLocks noGrp="1"/>
          </p:cNvSpPr>
          <p:nvPr>
            <p:ph sz="half" idx="2"/>
          </p:nvPr>
        </p:nvSpPr>
        <p:spPr>
          <a:xfrm>
            <a:off x="1186774" y="2665379"/>
            <a:ext cx="4873574" cy="3524284"/>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5" name="文本占位符 4"/>
          <p:cNvSpPr>
            <a:spLocks noGrp="1"/>
          </p:cNvSpPr>
          <p:nvPr>
            <p:ph type="body" sz="quarter" idx="3"/>
          </p:nvPr>
        </p:nvSpPr>
        <p:spPr>
          <a:xfrm>
            <a:off x="6256938" y="1778438"/>
            <a:ext cx="4897576" cy="823912"/>
          </a:xfrm>
        </p:spPr>
        <p:txBody>
          <a:bodyPr anchor="ctr"/>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fontAlgn="base"/>
            <a:r>
              <a:rPr lang="zh-CN" altLang="en-US" strike="noStrike" noProof="1"/>
              <a:t>单击此处编辑母版文本样式</a:t>
            </a:r>
          </a:p>
        </p:txBody>
      </p:sp>
      <p:sp>
        <p:nvSpPr>
          <p:cNvPr id="6" name="内容占位符 5"/>
          <p:cNvSpPr>
            <a:spLocks noGrp="1"/>
          </p:cNvSpPr>
          <p:nvPr>
            <p:ph sz="quarter" idx="4"/>
          </p:nvPr>
        </p:nvSpPr>
        <p:spPr>
          <a:xfrm>
            <a:off x="6256938" y="2665379"/>
            <a:ext cx="4897576" cy="3524284"/>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7" name="日期占位符 6"/>
          <p:cNvSpPr>
            <a:spLocks noGrp="1"/>
          </p:cNvSpPr>
          <p:nvPr>
            <p:ph type="dt" sz="half" idx="10"/>
          </p:nvPr>
        </p:nvSpPr>
        <p:spPr/>
        <p:txBody>
          <a:bodyPr/>
          <a:lstStyle/>
          <a:p>
            <a:pPr marL="0" marR="0" lvl="0" indent="0" algn="l"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chemeClr val="tx1">
                  <a:tint val="75000"/>
                </a:schemeClr>
              </a:solidFill>
              <a:effectLst/>
              <a:uLnTx/>
              <a:uFillTx/>
              <a:latin typeface="+mn-lt"/>
              <a:ea typeface="+mn-ea"/>
              <a:cs typeface="+mn-cs"/>
            </a:endParaRPr>
          </a:p>
        </p:txBody>
      </p:sp>
      <p:sp>
        <p:nvSpPr>
          <p:cNvPr id="8" name="页脚占位符 7"/>
          <p:cNvSpPr>
            <a:spLocks noGrp="1"/>
          </p:cNvSpPr>
          <p:nvPr>
            <p:ph type="ftr" sz="quarter" idx="11"/>
          </p:nvPr>
        </p:nvSpPr>
        <p:spPr/>
        <p:txBody>
          <a:bodyPr/>
          <a:lstStyle/>
          <a:p>
            <a:pPr marL="0" marR="0" lvl="0" indent="0" algn="ctr"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chemeClr val="tx1">
                  <a:tint val="75000"/>
                </a:schemeClr>
              </a:solidFill>
              <a:effectLst/>
              <a:uLnTx/>
              <a:uFillTx/>
              <a:latin typeface="Calibri" panose="020F0502020204030204" pitchFamily="34" charset="0"/>
              <a:ea typeface="宋体" panose="02010600030101010101" pitchFamily="2" charset="-122"/>
              <a:cs typeface="+mn-cs"/>
            </a:endParaRPr>
          </a:p>
        </p:txBody>
      </p:sp>
      <p:sp>
        <p:nvSpPr>
          <p:cNvPr id="9" name="灯片编号占位符 8"/>
          <p:cNvSpPr>
            <a:spLocks noGrp="1"/>
          </p:cNvSpPr>
          <p:nvPr>
            <p:ph type="sldNum" sz="quarter" idx="12"/>
          </p:nvPr>
        </p:nvSpPr>
        <p:spPr/>
        <p:txBody>
          <a:bodyPr/>
          <a:lstStyle/>
          <a:p>
            <a:pPr lvl="0" eaLnBrk="1" fontAlgn="base" hangingPunct="1"/>
            <a:fld id="{9A0DB2DC-4C9A-4742-B13C-FB6460FD3503}" type="slidenum">
              <a:rPr lang="zh-CN" altLang="en-US" strike="noStrike" noProof="1" dirty="0">
                <a:latin typeface="Calibri" panose="020F0502020204030204" pitchFamily="34" charset="0"/>
                <a:ea typeface="宋体" panose="02010600030101010101" pitchFamily="2" charset="-122"/>
                <a:cs typeface="+mn-cs"/>
              </a:rPr>
              <a:t>‹#›</a:t>
            </a:fld>
            <a:endParaRPr lang="zh-CN" altLang="en-US" strike="noStrike" noProof="1">
              <a:latin typeface="Calibri" panose="020F0502020204030204" pitchFamily="34" charset="0"/>
            </a:endParaRPr>
          </a:p>
        </p:txBody>
      </p:sp>
    </p:spTree>
    <p:extLst>
      <p:ext uri="{BB962C8B-B14F-4D97-AF65-F5344CB8AC3E}">
        <p14:creationId xmlns:p14="http://schemas.microsoft.com/office/powerpoint/2010/main" val="2706542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type="twoTxTwoObj" preserve="1">
  <p:cSld name="20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pPr fontAlgn="base"/>
            <a:r>
              <a:rPr lang="zh-CN" altLang="en-US" strike="noStrike" noProof="1"/>
              <a:t>单击此处编辑母版标题样式</a:t>
            </a:r>
          </a:p>
        </p:txBody>
      </p:sp>
      <p:sp>
        <p:nvSpPr>
          <p:cNvPr id="3" name="文本占位符 2"/>
          <p:cNvSpPr>
            <a:spLocks noGrp="1"/>
          </p:cNvSpPr>
          <p:nvPr>
            <p:ph type="body" idx="1"/>
          </p:nvPr>
        </p:nvSpPr>
        <p:spPr>
          <a:xfrm>
            <a:off x="1186774" y="1778438"/>
            <a:ext cx="4873574" cy="823912"/>
          </a:xfrm>
        </p:spPr>
        <p:txBody>
          <a:bodyPr anchor="ctr"/>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fontAlgn="base"/>
            <a:r>
              <a:rPr lang="zh-CN" altLang="en-US" strike="noStrike" noProof="1"/>
              <a:t>单击此处编辑母版文本样式</a:t>
            </a:r>
          </a:p>
        </p:txBody>
      </p:sp>
      <p:sp>
        <p:nvSpPr>
          <p:cNvPr id="4" name="内容占位符 3"/>
          <p:cNvSpPr>
            <a:spLocks noGrp="1"/>
          </p:cNvSpPr>
          <p:nvPr>
            <p:ph sz="half" idx="2"/>
          </p:nvPr>
        </p:nvSpPr>
        <p:spPr>
          <a:xfrm>
            <a:off x="1186774" y="2665379"/>
            <a:ext cx="4873574" cy="3524284"/>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5" name="文本占位符 4"/>
          <p:cNvSpPr>
            <a:spLocks noGrp="1"/>
          </p:cNvSpPr>
          <p:nvPr>
            <p:ph type="body" sz="quarter" idx="3"/>
          </p:nvPr>
        </p:nvSpPr>
        <p:spPr>
          <a:xfrm>
            <a:off x="6256938" y="1778438"/>
            <a:ext cx="4897576" cy="823912"/>
          </a:xfrm>
        </p:spPr>
        <p:txBody>
          <a:bodyPr anchor="ctr"/>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fontAlgn="base"/>
            <a:r>
              <a:rPr lang="zh-CN" altLang="en-US" strike="noStrike" noProof="1"/>
              <a:t>单击此处编辑母版文本样式</a:t>
            </a:r>
          </a:p>
        </p:txBody>
      </p:sp>
      <p:sp>
        <p:nvSpPr>
          <p:cNvPr id="6" name="内容占位符 5"/>
          <p:cNvSpPr>
            <a:spLocks noGrp="1"/>
          </p:cNvSpPr>
          <p:nvPr>
            <p:ph sz="quarter" idx="4"/>
          </p:nvPr>
        </p:nvSpPr>
        <p:spPr>
          <a:xfrm>
            <a:off x="6256938" y="2665379"/>
            <a:ext cx="4897576" cy="3524284"/>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7" name="日期占位符 6"/>
          <p:cNvSpPr>
            <a:spLocks noGrp="1"/>
          </p:cNvSpPr>
          <p:nvPr>
            <p:ph type="dt" sz="half" idx="10"/>
          </p:nvPr>
        </p:nvSpPr>
        <p:spPr/>
        <p:txBody>
          <a:bodyPr/>
          <a:lstStyle/>
          <a:p>
            <a:pPr marL="0" marR="0" lvl="0" indent="0" algn="l"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chemeClr val="tx1">
                  <a:tint val="75000"/>
                </a:schemeClr>
              </a:solidFill>
              <a:effectLst/>
              <a:uLnTx/>
              <a:uFillTx/>
              <a:latin typeface="+mn-lt"/>
              <a:ea typeface="+mn-ea"/>
              <a:cs typeface="+mn-cs"/>
            </a:endParaRPr>
          </a:p>
        </p:txBody>
      </p:sp>
      <p:sp>
        <p:nvSpPr>
          <p:cNvPr id="8" name="页脚占位符 7"/>
          <p:cNvSpPr>
            <a:spLocks noGrp="1"/>
          </p:cNvSpPr>
          <p:nvPr>
            <p:ph type="ftr" sz="quarter" idx="11"/>
          </p:nvPr>
        </p:nvSpPr>
        <p:spPr/>
        <p:txBody>
          <a:bodyPr/>
          <a:lstStyle/>
          <a:p>
            <a:pPr marL="0" marR="0" lvl="0" indent="0" algn="ctr"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chemeClr val="tx1">
                  <a:tint val="75000"/>
                </a:schemeClr>
              </a:solidFill>
              <a:effectLst/>
              <a:uLnTx/>
              <a:uFillTx/>
              <a:latin typeface="Calibri" panose="020F0502020204030204" pitchFamily="34" charset="0"/>
              <a:ea typeface="宋体" panose="02010600030101010101" pitchFamily="2" charset="-122"/>
              <a:cs typeface="+mn-cs"/>
            </a:endParaRPr>
          </a:p>
        </p:txBody>
      </p:sp>
      <p:sp>
        <p:nvSpPr>
          <p:cNvPr id="9" name="灯片编号占位符 8"/>
          <p:cNvSpPr>
            <a:spLocks noGrp="1"/>
          </p:cNvSpPr>
          <p:nvPr>
            <p:ph type="sldNum" sz="quarter" idx="12"/>
          </p:nvPr>
        </p:nvSpPr>
        <p:spPr/>
        <p:txBody>
          <a:bodyPr/>
          <a:lstStyle/>
          <a:p>
            <a:pPr lvl="0" eaLnBrk="1" fontAlgn="base" hangingPunct="1"/>
            <a:fld id="{9A0DB2DC-4C9A-4742-B13C-FB6460FD3503}" type="slidenum">
              <a:rPr lang="zh-CN" altLang="en-US" strike="noStrike" noProof="1" dirty="0">
                <a:latin typeface="Calibri" panose="020F0502020204030204" pitchFamily="34" charset="0"/>
                <a:ea typeface="宋体" panose="02010600030101010101" pitchFamily="2" charset="-122"/>
                <a:cs typeface="+mn-cs"/>
              </a:rPr>
              <a:t>‹#›</a:t>
            </a:fld>
            <a:endParaRPr lang="zh-CN" altLang="en-US" strike="noStrike" noProof="1">
              <a:latin typeface="Calibri" panose="020F0502020204030204" pitchFamily="34" charset="0"/>
            </a:endParaRPr>
          </a:p>
        </p:txBody>
      </p:sp>
    </p:spTree>
    <p:extLst>
      <p:ext uri="{BB962C8B-B14F-4D97-AF65-F5344CB8AC3E}">
        <p14:creationId xmlns:p14="http://schemas.microsoft.com/office/powerpoint/2010/main" val="37579886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type="twoTxTwoObj" preserve="1">
  <p:cSld name="21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pPr fontAlgn="base"/>
            <a:r>
              <a:rPr lang="zh-CN" altLang="en-US" strike="noStrike" noProof="1"/>
              <a:t>单击此处编辑母版标题样式</a:t>
            </a:r>
          </a:p>
        </p:txBody>
      </p:sp>
      <p:sp>
        <p:nvSpPr>
          <p:cNvPr id="3" name="文本占位符 2"/>
          <p:cNvSpPr>
            <a:spLocks noGrp="1"/>
          </p:cNvSpPr>
          <p:nvPr>
            <p:ph type="body" idx="1"/>
          </p:nvPr>
        </p:nvSpPr>
        <p:spPr>
          <a:xfrm>
            <a:off x="1186774" y="1778438"/>
            <a:ext cx="4873574" cy="823912"/>
          </a:xfrm>
        </p:spPr>
        <p:txBody>
          <a:bodyPr anchor="ctr"/>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fontAlgn="base"/>
            <a:r>
              <a:rPr lang="zh-CN" altLang="en-US" strike="noStrike" noProof="1"/>
              <a:t>单击此处编辑母版文本样式</a:t>
            </a:r>
          </a:p>
        </p:txBody>
      </p:sp>
      <p:sp>
        <p:nvSpPr>
          <p:cNvPr id="4" name="内容占位符 3"/>
          <p:cNvSpPr>
            <a:spLocks noGrp="1"/>
          </p:cNvSpPr>
          <p:nvPr>
            <p:ph sz="half" idx="2"/>
          </p:nvPr>
        </p:nvSpPr>
        <p:spPr>
          <a:xfrm>
            <a:off x="1186774" y="2665379"/>
            <a:ext cx="4873574" cy="3524284"/>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5" name="文本占位符 4"/>
          <p:cNvSpPr>
            <a:spLocks noGrp="1"/>
          </p:cNvSpPr>
          <p:nvPr>
            <p:ph type="body" sz="quarter" idx="3"/>
          </p:nvPr>
        </p:nvSpPr>
        <p:spPr>
          <a:xfrm>
            <a:off x="6256938" y="1778438"/>
            <a:ext cx="4897576" cy="823912"/>
          </a:xfrm>
        </p:spPr>
        <p:txBody>
          <a:bodyPr anchor="ctr"/>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fontAlgn="base"/>
            <a:r>
              <a:rPr lang="zh-CN" altLang="en-US" strike="noStrike" noProof="1"/>
              <a:t>单击此处编辑母版文本样式</a:t>
            </a:r>
          </a:p>
        </p:txBody>
      </p:sp>
      <p:sp>
        <p:nvSpPr>
          <p:cNvPr id="6" name="内容占位符 5"/>
          <p:cNvSpPr>
            <a:spLocks noGrp="1"/>
          </p:cNvSpPr>
          <p:nvPr>
            <p:ph sz="quarter" idx="4"/>
          </p:nvPr>
        </p:nvSpPr>
        <p:spPr>
          <a:xfrm>
            <a:off x="6256938" y="2665379"/>
            <a:ext cx="4897576" cy="3524284"/>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7" name="日期占位符 6"/>
          <p:cNvSpPr>
            <a:spLocks noGrp="1"/>
          </p:cNvSpPr>
          <p:nvPr>
            <p:ph type="dt" sz="half" idx="10"/>
          </p:nvPr>
        </p:nvSpPr>
        <p:spPr/>
        <p:txBody>
          <a:bodyPr/>
          <a:lstStyle/>
          <a:p>
            <a:pPr marL="0" marR="0" lvl="0" indent="0" algn="l"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chemeClr val="tx1">
                  <a:tint val="75000"/>
                </a:schemeClr>
              </a:solidFill>
              <a:effectLst/>
              <a:uLnTx/>
              <a:uFillTx/>
              <a:latin typeface="+mn-lt"/>
              <a:ea typeface="+mn-ea"/>
              <a:cs typeface="+mn-cs"/>
            </a:endParaRPr>
          </a:p>
        </p:txBody>
      </p:sp>
      <p:sp>
        <p:nvSpPr>
          <p:cNvPr id="8" name="页脚占位符 7"/>
          <p:cNvSpPr>
            <a:spLocks noGrp="1"/>
          </p:cNvSpPr>
          <p:nvPr>
            <p:ph type="ftr" sz="quarter" idx="11"/>
          </p:nvPr>
        </p:nvSpPr>
        <p:spPr/>
        <p:txBody>
          <a:bodyPr/>
          <a:lstStyle/>
          <a:p>
            <a:pPr marL="0" marR="0" lvl="0" indent="0" algn="ctr"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chemeClr val="tx1">
                  <a:tint val="75000"/>
                </a:schemeClr>
              </a:solidFill>
              <a:effectLst/>
              <a:uLnTx/>
              <a:uFillTx/>
              <a:latin typeface="Calibri" panose="020F0502020204030204" pitchFamily="34" charset="0"/>
              <a:ea typeface="宋体" panose="02010600030101010101" pitchFamily="2" charset="-122"/>
              <a:cs typeface="+mn-cs"/>
            </a:endParaRPr>
          </a:p>
        </p:txBody>
      </p:sp>
      <p:sp>
        <p:nvSpPr>
          <p:cNvPr id="9" name="灯片编号占位符 8"/>
          <p:cNvSpPr>
            <a:spLocks noGrp="1"/>
          </p:cNvSpPr>
          <p:nvPr>
            <p:ph type="sldNum" sz="quarter" idx="12"/>
          </p:nvPr>
        </p:nvSpPr>
        <p:spPr/>
        <p:txBody>
          <a:bodyPr/>
          <a:lstStyle/>
          <a:p>
            <a:pPr lvl="0" eaLnBrk="1" fontAlgn="base" hangingPunct="1"/>
            <a:fld id="{9A0DB2DC-4C9A-4742-B13C-FB6460FD3503}" type="slidenum">
              <a:rPr lang="zh-CN" altLang="en-US" strike="noStrike" noProof="1" dirty="0">
                <a:latin typeface="Calibri" panose="020F0502020204030204" pitchFamily="34" charset="0"/>
                <a:ea typeface="宋体" panose="02010600030101010101" pitchFamily="2" charset="-122"/>
                <a:cs typeface="+mn-cs"/>
              </a:rPr>
              <a:t>‹#›</a:t>
            </a:fld>
            <a:endParaRPr lang="zh-CN" altLang="en-US" strike="noStrike" noProof="1">
              <a:latin typeface="Calibri" panose="020F0502020204030204" pitchFamily="34" charset="0"/>
            </a:endParaRPr>
          </a:p>
        </p:txBody>
      </p:sp>
    </p:spTree>
    <p:extLst>
      <p:ext uri="{BB962C8B-B14F-4D97-AF65-F5344CB8AC3E}">
        <p14:creationId xmlns:p14="http://schemas.microsoft.com/office/powerpoint/2010/main" val="21752540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type="twoTxTwoObj" preserve="1">
  <p:cSld name="22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pPr fontAlgn="base"/>
            <a:r>
              <a:rPr lang="zh-CN" altLang="en-US" strike="noStrike" noProof="1"/>
              <a:t>单击此处编辑母版标题样式</a:t>
            </a:r>
          </a:p>
        </p:txBody>
      </p:sp>
      <p:sp>
        <p:nvSpPr>
          <p:cNvPr id="3" name="文本占位符 2"/>
          <p:cNvSpPr>
            <a:spLocks noGrp="1"/>
          </p:cNvSpPr>
          <p:nvPr>
            <p:ph type="body" idx="1"/>
          </p:nvPr>
        </p:nvSpPr>
        <p:spPr>
          <a:xfrm>
            <a:off x="1186774" y="1778438"/>
            <a:ext cx="4873574" cy="823912"/>
          </a:xfrm>
        </p:spPr>
        <p:txBody>
          <a:bodyPr anchor="ctr"/>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fontAlgn="base"/>
            <a:r>
              <a:rPr lang="zh-CN" altLang="en-US" strike="noStrike" noProof="1"/>
              <a:t>单击此处编辑母版文本样式</a:t>
            </a:r>
          </a:p>
        </p:txBody>
      </p:sp>
      <p:sp>
        <p:nvSpPr>
          <p:cNvPr id="4" name="内容占位符 3"/>
          <p:cNvSpPr>
            <a:spLocks noGrp="1"/>
          </p:cNvSpPr>
          <p:nvPr>
            <p:ph sz="half" idx="2"/>
          </p:nvPr>
        </p:nvSpPr>
        <p:spPr>
          <a:xfrm>
            <a:off x="1186774" y="2665379"/>
            <a:ext cx="4873574" cy="3524284"/>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5" name="文本占位符 4"/>
          <p:cNvSpPr>
            <a:spLocks noGrp="1"/>
          </p:cNvSpPr>
          <p:nvPr>
            <p:ph type="body" sz="quarter" idx="3"/>
          </p:nvPr>
        </p:nvSpPr>
        <p:spPr>
          <a:xfrm>
            <a:off x="6256938" y="1778438"/>
            <a:ext cx="4897576" cy="823912"/>
          </a:xfrm>
        </p:spPr>
        <p:txBody>
          <a:bodyPr anchor="ctr"/>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fontAlgn="base"/>
            <a:r>
              <a:rPr lang="zh-CN" altLang="en-US" strike="noStrike" noProof="1"/>
              <a:t>单击此处编辑母版文本样式</a:t>
            </a:r>
          </a:p>
        </p:txBody>
      </p:sp>
      <p:sp>
        <p:nvSpPr>
          <p:cNvPr id="6" name="内容占位符 5"/>
          <p:cNvSpPr>
            <a:spLocks noGrp="1"/>
          </p:cNvSpPr>
          <p:nvPr>
            <p:ph sz="quarter" idx="4"/>
          </p:nvPr>
        </p:nvSpPr>
        <p:spPr>
          <a:xfrm>
            <a:off x="6256938" y="2665379"/>
            <a:ext cx="4897576" cy="3524284"/>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7" name="日期占位符 6"/>
          <p:cNvSpPr>
            <a:spLocks noGrp="1"/>
          </p:cNvSpPr>
          <p:nvPr>
            <p:ph type="dt" sz="half" idx="10"/>
          </p:nvPr>
        </p:nvSpPr>
        <p:spPr/>
        <p:txBody>
          <a:bodyPr/>
          <a:lstStyle/>
          <a:p>
            <a:pPr marL="0" marR="0" lvl="0" indent="0" algn="l"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chemeClr val="tx1">
                  <a:tint val="75000"/>
                </a:schemeClr>
              </a:solidFill>
              <a:effectLst/>
              <a:uLnTx/>
              <a:uFillTx/>
              <a:latin typeface="+mn-lt"/>
              <a:ea typeface="+mn-ea"/>
              <a:cs typeface="+mn-cs"/>
            </a:endParaRPr>
          </a:p>
        </p:txBody>
      </p:sp>
      <p:sp>
        <p:nvSpPr>
          <p:cNvPr id="8" name="页脚占位符 7"/>
          <p:cNvSpPr>
            <a:spLocks noGrp="1"/>
          </p:cNvSpPr>
          <p:nvPr>
            <p:ph type="ftr" sz="quarter" idx="11"/>
          </p:nvPr>
        </p:nvSpPr>
        <p:spPr/>
        <p:txBody>
          <a:bodyPr/>
          <a:lstStyle/>
          <a:p>
            <a:pPr marL="0" marR="0" lvl="0" indent="0" algn="ctr"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chemeClr val="tx1">
                  <a:tint val="75000"/>
                </a:schemeClr>
              </a:solidFill>
              <a:effectLst/>
              <a:uLnTx/>
              <a:uFillTx/>
              <a:latin typeface="Calibri" panose="020F0502020204030204" pitchFamily="34" charset="0"/>
              <a:ea typeface="宋体" panose="02010600030101010101" pitchFamily="2" charset="-122"/>
              <a:cs typeface="+mn-cs"/>
            </a:endParaRPr>
          </a:p>
        </p:txBody>
      </p:sp>
      <p:sp>
        <p:nvSpPr>
          <p:cNvPr id="9" name="灯片编号占位符 8"/>
          <p:cNvSpPr>
            <a:spLocks noGrp="1"/>
          </p:cNvSpPr>
          <p:nvPr>
            <p:ph type="sldNum" sz="quarter" idx="12"/>
          </p:nvPr>
        </p:nvSpPr>
        <p:spPr/>
        <p:txBody>
          <a:bodyPr/>
          <a:lstStyle/>
          <a:p>
            <a:pPr lvl="0" eaLnBrk="1" fontAlgn="base" hangingPunct="1"/>
            <a:fld id="{9A0DB2DC-4C9A-4742-B13C-FB6460FD3503}" type="slidenum">
              <a:rPr lang="zh-CN" altLang="en-US" strike="noStrike" noProof="1" dirty="0">
                <a:latin typeface="Calibri" panose="020F0502020204030204" pitchFamily="34" charset="0"/>
                <a:ea typeface="宋体" panose="02010600030101010101" pitchFamily="2" charset="-122"/>
                <a:cs typeface="+mn-cs"/>
              </a:rPr>
              <a:t>‹#›</a:t>
            </a:fld>
            <a:endParaRPr lang="zh-CN" altLang="en-US" strike="noStrike" noProof="1">
              <a:latin typeface="Calibri" panose="020F0502020204030204" pitchFamily="34" charset="0"/>
            </a:endParaRPr>
          </a:p>
        </p:txBody>
      </p:sp>
    </p:spTree>
    <p:extLst>
      <p:ext uri="{BB962C8B-B14F-4D97-AF65-F5344CB8AC3E}">
        <p14:creationId xmlns:p14="http://schemas.microsoft.com/office/powerpoint/2010/main" val="25673518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23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pPr fontAlgn="base"/>
            <a:r>
              <a:rPr lang="zh-CN" altLang="en-US" strike="noStrike" noProof="1"/>
              <a:t>单击此处编辑母版标题样式</a:t>
            </a:r>
          </a:p>
        </p:txBody>
      </p:sp>
      <p:sp>
        <p:nvSpPr>
          <p:cNvPr id="3" name="文本占位符 2"/>
          <p:cNvSpPr>
            <a:spLocks noGrp="1"/>
          </p:cNvSpPr>
          <p:nvPr>
            <p:ph type="body" idx="1"/>
          </p:nvPr>
        </p:nvSpPr>
        <p:spPr>
          <a:xfrm>
            <a:off x="1186774" y="1778438"/>
            <a:ext cx="4873574" cy="823912"/>
          </a:xfrm>
        </p:spPr>
        <p:txBody>
          <a:bodyPr anchor="ctr"/>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fontAlgn="base"/>
            <a:r>
              <a:rPr lang="zh-CN" altLang="en-US" strike="noStrike" noProof="1"/>
              <a:t>单击此处编辑母版文本样式</a:t>
            </a:r>
          </a:p>
        </p:txBody>
      </p:sp>
      <p:sp>
        <p:nvSpPr>
          <p:cNvPr id="4" name="内容占位符 3"/>
          <p:cNvSpPr>
            <a:spLocks noGrp="1"/>
          </p:cNvSpPr>
          <p:nvPr>
            <p:ph sz="half" idx="2"/>
          </p:nvPr>
        </p:nvSpPr>
        <p:spPr>
          <a:xfrm>
            <a:off x="1186774" y="2665379"/>
            <a:ext cx="4873574" cy="3524284"/>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5" name="文本占位符 4"/>
          <p:cNvSpPr>
            <a:spLocks noGrp="1"/>
          </p:cNvSpPr>
          <p:nvPr>
            <p:ph type="body" sz="quarter" idx="3"/>
          </p:nvPr>
        </p:nvSpPr>
        <p:spPr>
          <a:xfrm>
            <a:off x="6256938" y="1778438"/>
            <a:ext cx="4897576" cy="823912"/>
          </a:xfrm>
        </p:spPr>
        <p:txBody>
          <a:bodyPr anchor="ctr"/>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fontAlgn="base"/>
            <a:r>
              <a:rPr lang="zh-CN" altLang="en-US" strike="noStrike" noProof="1"/>
              <a:t>单击此处编辑母版文本样式</a:t>
            </a:r>
          </a:p>
        </p:txBody>
      </p:sp>
      <p:sp>
        <p:nvSpPr>
          <p:cNvPr id="6" name="内容占位符 5"/>
          <p:cNvSpPr>
            <a:spLocks noGrp="1"/>
          </p:cNvSpPr>
          <p:nvPr>
            <p:ph sz="quarter" idx="4"/>
          </p:nvPr>
        </p:nvSpPr>
        <p:spPr>
          <a:xfrm>
            <a:off x="6256938" y="2665379"/>
            <a:ext cx="4897576" cy="3524284"/>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7" name="日期占位符 6"/>
          <p:cNvSpPr>
            <a:spLocks noGrp="1"/>
          </p:cNvSpPr>
          <p:nvPr>
            <p:ph type="dt" sz="half" idx="10"/>
          </p:nvPr>
        </p:nvSpPr>
        <p:spPr/>
        <p:txBody>
          <a:bodyPr/>
          <a:lstStyle/>
          <a:p>
            <a:pPr marL="0" marR="0" lvl="0" indent="0" algn="l"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chemeClr val="tx1">
                  <a:tint val="75000"/>
                </a:schemeClr>
              </a:solidFill>
              <a:effectLst/>
              <a:uLnTx/>
              <a:uFillTx/>
              <a:latin typeface="+mn-lt"/>
              <a:ea typeface="+mn-ea"/>
              <a:cs typeface="+mn-cs"/>
            </a:endParaRPr>
          </a:p>
        </p:txBody>
      </p:sp>
      <p:sp>
        <p:nvSpPr>
          <p:cNvPr id="8" name="页脚占位符 7"/>
          <p:cNvSpPr>
            <a:spLocks noGrp="1"/>
          </p:cNvSpPr>
          <p:nvPr>
            <p:ph type="ftr" sz="quarter" idx="11"/>
          </p:nvPr>
        </p:nvSpPr>
        <p:spPr/>
        <p:txBody>
          <a:bodyPr/>
          <a:lstStyle/>
          <a:p>
            <a:pPr marL="0" marR="0" lvl="0" indent="0" algn="ctr"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chemeClr val="tx1">
                  <a:tint val="75000"/>
                </a:schemeClr>
              </a:solidFill>
              <a:effectLst/>
              <a:uLnTx/>
              <a:uFillTx/>
              <a:latin typeface="Calibri" panose="020F0502020204030204" pitchFamily="34" charset="0"/>
              <a:ea typeface="宋体" panose="02010600030101010101" pitchFamily="2" charset="-122"/>
              <a:cs typeface="+mn-cs"/>
            </a:endParaRPr>
          </a:p>
        </p:txBody>
      </p:sp>
      <p:sp>
        <p:nvSpPr>
          <p:cNvPr id="9" name="灯片编号占位符 8"/>
          <p:cNvSpPr>
            <a:spLocks noGrp="1"/>
          </p:cNvSpPr>
          <p:nvPr>
            <p:ph type="sldNum" sz="quarter" idx="12"/>
          </p:nvPr>
        </p:nvSpPr>
        <p:spPr/>
        <p:txBody>
          <a:bodyPr/>
          <a:lstStyle/>
          <a:p>
            <a:pPr lvl="0" eaLnBrk="1" fontAlgn="base" hangingPunct="1"/>
            <a:fld id="{9A0DB2DC-4C9A-4742-B13C-FB6460FD3503}" type="slidenum">
              <a:rPr lang="zh-CN" altLang="en-US" strike="noStrike" noProof="1" dirty="0">
                <a:latin typeface="Calibri" panose="020F0502020204030204" pitchFamily="34" charset="0"/>
                <a:ea typeface="宋体" panose="02010600030101010101" pitchFamily="2" charset="-122"/>
                <a:cs typeface="+mn-cs"/>
              </a:rPr>
              <a:t>‹#›</a:t>
            </a:fld>
            <a:endParaRPr lang="zh-CN" altLang="en-US" strike="noStrike" noProof="1">
              <a:latin typeface="Calibri" panose="020F0502020204030204" pitchFamily="34" charset="0"/>
            </a:endParaRPr>
          </a:p>
        </p:txBody>
      </p:sp>
    </p:spTree>
    <p:extLst>
      <p:ext uri="{BB962C8B-B14F-4D97-AF65-F5344CB8AC3E}">
        <p14:creationId xmlns:p14="http://schemas.microsoft.com/office/powerpoint/2010/main" val="8275994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reserve="1">
  <p:cSld name="24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pPr fontAlgn="base"/>
            <a:r>
              <a:rPr lang="zh-CN" altLang="en-US" strike="noStrike" noProof="1"/>
              <a:t>单击此处编辑母版标题样式</a:t>
            </a:r>
          </a:p>
        </p:txBody>
      </p:sp>
      <p:sp>
        <p:nvSpPr>
          <p:cNvPr id="3" name="文本占位符 2"/>
          <p:cNvSpPr>
            <a:spLocks noGrp="1"/>
          </p:cNvSpPr>
          <p:nvPr>
            <p:ph type="body" idx="1"/>
          </p:nvPr>
        </p:nvSpPr>
        <p:spPr>
          <a:xfrm>
            <a:off x="1186774" y="1778438"/>
            <a:ext cx="4873574" cy="823912"/>
          </a:xfrm>
        </p:spPr>
        <p:txBody>
          <a:bodyPr anchor="ctr"/>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fontAlgn="base"/>
            <a:r>
              <a:rPr lang="zh-CN" altLang="en-US" strike="noStrike" noProof="1"/>
              <a:t>单击此处编辑母版文本样式</a:t>
            </a:r>
          </a:p>
        </p:txBody>
      </p:sp>
      <p:sp>
        <p:nvSpPr>
          <p:cNvPr id="4" name="内容占位符 3"/>
          <p:cNvSpPr>
            <a:spLocks noGrp="1"/>
          </p:cNvSpPr>
          <p:nvPr>
            <p:ph sz="half" idx="2"/>
          </p:nvPr>
        </p:nvSpPr>
        <p:spPr>
          <a:xfrm>
            <a:off x="1186774" y="2665379"/>
            <a:ext cx="4873574" cy="3524284"/>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5" name="文本占位符 4"/>
          <p:cNvSpPr>
            <a:spLocks noGrp="1"/>
          </p:cNvSpPr>
          <p:nvPr>
            <p:ph type="body" sz="quarter" idx="3"/>
          </p:nvPr>
        </p:nvSpPr>
        <p:spPr>
          <a:xfrm>
            <a:off x="6256938" y="1778438"/>
            <a:ext cx="4897576" cy="823912"/>
          </a:xfrm>
        </p:spPr>
        <p:txBody>
          <a:bodyPr anchor="ctr"/>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fontAlgn="base"/>
            <a:r>
              <a:rPr lang="zh-CN" altLang="en-US" strike="noStrike" noProof="1"/>
              <a:t>单击此处编辑母版文本样式</a:t>
            </a:r>
          </a:p>
        </p:txBody>
      </p:sp>
      <p:sp>
        <p:nvSpPr>
          <p:cNvPr id="6" name="内容占位符 5"/>
          <p:cNvSpPr>
            <a:spLocks noGrp="1"/>
          </p:cNvSpPr>
          <p:nvPr>
            <p:ph sz="quarter" idx="4"/>
          </p:nvPr>
        </p:nvSpPr>
        <p:spPr>
          <a:xfrm>
            <a:off x="6256938" y="2665379"/>
            <a:ext cx="4897576" cy="3524284"/>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7" name="日期占位符 6"/>
          <p:cNvSpPr>
            <a:spLocks noGrp="1"/>
          </p:cNvSpPr>
          <p:nvPr>
            <p:ph type="dt" sz="half" idx="10"/>
          </p:nvPr>
        </p:nvSpPr>
        <p:spPr/>
        <p:txBody>
          <a:bodyPr/>
          <a:lstStyle/>
          <a:p>
            <a:pPr marL="0" marR="0" lvl="0" indent="0" algn="l"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chemeClr val="tx1">
                  <a:tint val="75000"/>
                </a:schemeClr>
              </a:solidFill>
              <a:effectLst/>
              <a:uLnTx/>
              <a:uFillTx/>
              <a:latin typeface="+mn-lt"/>
              <a:ea typeface="+mn-ea"/>
              <a:cs typeface="+mn-cs"/>
            </a:endParaRPr>
          </a:p>
        </p:txBody>
      </p:sp>
      <p:sp>
        <p:nvSpPr>
          <p:cNvPr id="8" name="页脚占位符 7"/>
          <p:cNvSpPr>
            <a:spLocks noGrp="1"/>
          </p:cNvSpPr>
          <p:nvPr>
            <p:ph type="ftr" sz="quarter" idx="11"/>
          </p:nvPr>
        </p:nvSpPr>
        <p:spPr/>
        <p:txBody>
          <a:bodyPr/>
          <a:lstStyle/>
          <a:p>
            <a:pPr marL="0" marR="0" lvl="0" indent="0" algn="ctr"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chemeClr val="tx1">
                  <a:tint val="75000"/>
                </a:schemeClr>
              </a:solidFill>
              <a:effectLst/>
              <a:uLnTx/>
              <a:uFillTx/>
              <a:latin typeface="Calibri" panose="020F0502020204030204" pitchFamily="34" charset="0"/>
              <a:ea typeface="宋体" panose="02010600030101010101" pitchFamily="2" charset="-122"/>
              <a:cs typeface="+mn-cs"/>
            </a:endParaRPr>
          </a:p>
        </p:txBody>
      </p:sp>
      <p:sp>
        <p:nvSpPr>
          <p:cNvPr id="9" name="灯片编号占位符 8"/>
          <p:cNvSpPr>
            <a:spLocks noGrp="1"/>
          </p:cNvSpPr>
          <p:nvPr>
            <p:ph type="sldNum" sz="quarter" idx="12"/>
          </p:nvPr>
        </p:nvSpPr>
        <p:spPr/>
        <p:txBody>
          <a:bodyPr/>
          <a:lstStyle/>
          <a:p>
            <a:pPr lvl="0" eaLnBrk="1" fontAlgn="base" hangingPunct="1"/>
            <a:fld id="{9A0DB2DC-4C9A-4742-B13C-FB6460FD3503}" type="slidenum">
              <a:rPr lang="zh-CN" altLang="en-US" strike="noStrike" noProof="1" dirty="0">
                <a:latin typeface="Calibri" panose="020F0502020204030204" pitchFamily="34" charset="0"/>
                <a:ea typeface="宋体" panose="02010600030101010101" pitchFamily="2" charset="-122"/>
                <a:cs typeface="+mn-cs"/>
              </a:rPr>
              <a:t>‹#›</a:t>
            </a:fld>
            <a:endParaRPr lang="zh-CN" altLang="en-US" strike="noStrike" noProof="1">
              <a:latin typeface="Calibri" panose="020F0502020204030204" pitchFamily="34" charset="0"/>
            </a:endParaRPr>
          </a:p>
        </p:txBody>
      </p:sp>
    </p:spTree>
    <p:extLst>
      <p:ext uri="{BB962C8B-B14F-4D97-AF65-F5344CB8AC3E}">
        <p14:creationId xmlns:p14="http://schemas.microsoft.com/office/powerpoint/2010/main" val="20767757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内容占位符 3"/>
          <p:cNvSpPr>
            <a:spLocks noGrp="1"/>
          </p:cNvSpPr>
          <p:nvPr>
            <p:ph sz="half" idx="2"/>
          </p:nvPr>
        </p:nvSpPr>
        <p:spPr>
          <a:xfrm>
            <a:off x="6172200" y="1825625"/>
            <a:ext cx="5181600" cy="4351338"/>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5" name="日期占位符 4"/>
          <p:cNvSpPr>
            <a:spLocks noGrp="1"/>
          </p:cNvSpPr>
          <p:nvPr>
            <p:ph type="dt" sz="half" idx="10"/>
          </p:nvPr>
        </p:nvSpPr>
        <p:spPr/>
        <p:txBody>
          <a:bodyPr/>
          <a:lstStyle/>
          <a:p>
            <a:pPr marL="0" marR="0" lvl="0" indent="0" algn="l"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chemeClr val="tx1">
                  <a:tint val="75000"/>
                </a:schemeClr>
              </a:solidFill>
              <a:effectLst/>
              <a:uLnTx/>
              <a:uFillTx/>
              <a:latin typeface="+mn-lt"/>
              <a:ea typeface="+mn-ea"/>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chemeClr val="tx1">
                  <a:tint val="75000"/>
                </a:schemeClr>
              </a:solidFill>
              <a:effectLst/>
              <a:uLnTx/>
              <a:uFillTx/>
              <a:latin typeface="Calibri" panose="020F050202020403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lvl="0" eaLnBrk="1" fontAlgn="base" hangingPunct="1"/>
            <a:fld id="{9A0DB2DC-4C9A-4742-B13C-FB6460FD3503}" type="slidenum">
              <a:rPr lang="zh-CN" altLang="en-US" strike="noStrike" noProof="1" dirty="0">
                <a:latin typeface="Calibri" panose="020F0502020204030204" pitchFamily="34" charset="0"/>
                <a:ea typeface="宋体" panose="02010600030101010101" pitchFamily="2" charset="-122"/>
                <a:cs typeface="+mn-cs"/>
              </a:rPr>
              <a:t>‹#›</a:t>
            </a:fld>
            <a:endParaRPr lang="zh-CN" altLang="en-US" strike="noStrike" noProof="1">
              <a:latin typeface="Calibri" panose="020F0502020204030204" pitchFamily="34"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hf sldNum="0" ftr="0" dt="0"/>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25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pPr fontAlgn="base"/>
            <a:r>
              <a:rPr lang="zh-CN" altLang="en-US" strike="noStrike" noProof="1"/>
              <a:t>单击此处编辑母版标题样式</a:t>
            </a:r>
          </a:p>
        </p:txBody>
      </p:sp>
      <p:sp>
        <p:nvSpPr>
          <p:cNvPr id="3" name="文本占位符 2"/>
          <p:cNvSpPr>
            <a:spLocks noGrp="1"/>
          </p:cNvSpPr>
          <p:nvPr>
            <p:ph type="body" idx="1"/>
          </p:nvPr>
        </p:nvSpPr>
        <p:spPr>
          <a:xfrm>
            <a:off x="1186774" y="1778438"/>
            <a:ext cx="4873574" cy="823912"/>
          </a:xfrm>
        </p:spPr>
        <p:txBody>
          <a:bodyPr anchor="ctr"/>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fontAlgn="base"/>
            <a:r>
              <a:rPr lang="zh-CN" altLang="en-US" strike="noStrike" noProof="1"/>
              <a:t>单击此处编辑母版文本样式</a:t>
            </a:r>
          </a:p>
        </p:txBody>
      </p:sp>
      <p:sp>
        <p:nvSpPr>
          <p:cNvPr id="4" name="内容占位符 3"/>
          <p:cNvSpPr>
            <a:spLocks noGrp="1"/>
          </p:cNvSpPr>
          <p:nvPr>
            <p:ph sz="half" idx="2"/>
          </p:nvPr>
        </p:nvSpPr>
        <p:spPr>
          <a:xfrm>
            <a:off x="1186774" y="2665379"/>
            <a:ext cx="4873574" cy="3524284"/>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5" name="文本占位符 4"/>
          <p:cNvSpPr>
            <a:spLocks noGrp="1"/>
          </p:cNvSpPr>
          <p:nvPr>
            <p:ph type="body" sz="quarter" idx="3"/>
          </p:nvPr>
        </p:nvSpPr>
        <p:spPr>
          <a:xfrm>
            <a:off x="6256938" y="1778438"/>
            <a:ext cx="4897576" cy="823912"/>
          </a:xfrm>
        </p:spPr>
        <p:txBody>
          <a:bodyPr anchor="ctr"/>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fontAlgn="base"/>
            <a:r>
              <a:rPr lang="zh-CN" altLang="en-US" strike="noStrike" noProof="1"/>
              <a:t>单击此处编辑母版文本样式</a:t>
            </a:r>
          </a:p>
        </p:txBody>
      </p:sp>
      <p:sp>
        <p:nvSpPr>
          <p:cNvPr id="6" name="内容占位符 5"/>
          <p:cNvSpPr>
            <a:spLocks noGrp="1"/>
          </p:cNvSpPr>
          <p:nvPr>
            <p:ph sz="quarter" idx="4"/>
          </p:nvPr>
        </p:nvSpPr>
        <p:spPr>
          <a:xfrm>
            <a:off x="6256938" y="2665379"/>
            <a:ext cx="4897576" cy="3524284"/>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7" name="日期占位符 6"/>
          <p:cNvSpPr>
            <a:spLocks noGrp="1"/>
          </p:cNvSpPr>
          <p:nvPr>
            <p:ph type="dt" sz="half" idx="10"/>
          </p:nvPr>
        </p:nvSpPr>
        <p:spPr/>
        <p:txBody>
          <a:bodyPr/>
          <a:lstStyle/>
          <a:p>
            <a:pPr marL="0" marR="0" lvl="0" indent="0" algn="l"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chemeClr val="tx1">
                  <a:tint val="75000"/>
                </a:schemeClr>
              </a:solidFill>
              <a:effectLst/>
              <a:uLnTx/>
              <a:uFillTx/>
              <a:latin typeface="+mn-lt"/>
              <a:ea typeface="+mn-ea"/>
              <a:cs typeface="+mn-cs"/>
            </a:endParaRPr>
          </a:p>
        </p:txBody>
      </p:sp>
      <p:sp>
        <p:nvSpPr>
          <p:cNvPr id="8" name="页脚占位符 7"/>
          <p:cNvSpPr>
            <a:spLocks noGrp="1"/>
          </p:cNvSpPr>
          <p:nvPr>
            <p:ph type="ftr" sz="quarter" idx="11"/>
          </p:nvPr>
        </p:nvSpPr>
        <p:spPr/>
        <p:txBody>
          <a:bodyPr/>
          <a:lstStyle/>
          <a:p>
            <a:pPr marL="0" marR="0" lvl="0" indent="0" algn="ctr"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chemeClr val="tx1">
                  <a:tint val="75000"/>
                </a:schemeClr>
              </a:solidFill>
              <a:effectLst/>
              <a:uLnTx/>
              <a:uFillTx/>
              <a:latin typeface="Calibri" panose="020F0502020204030204" pitchFamily="34" charset="0"/>
              <a:ea typeface="宋体" panose="02010600030101010101" pitchFamily="2" charset="-122"/>
              <a:cs typeface="+mn-cs"/>
            </a:endParaRPr>
          </a:p>
        </p:txBody>
      </p:sp>
      <p:sp>
        <p:nvSpPr>
          <p:cNvPr id="9" name="灯片编号占位符 8"/>
          <p:cNvSpPr>
            <a:spLocks noGrp="1"/>
          </p:cNvSpPr>
          <p:nvPr>
            <p:ph type="sldNum" sz="quarter" idx="12"/>
          </p:nvPr>
        </p:nvSpPr>
        <p:spPr/>
        <p:txBody>
          <a:bodyPr/>
          <a:lstStyle/>
          <a:p>
            <a:pPr lvl="0" eaLnBrk="1" fontAlgn="base" hangingPunct="1"/>
            <a:fld id="{9A0DB2DC-4C9A-4742-B13C-FB6460FD3503}" type="slidenum">
              <a:rPr lang="zh-CN" altLang="en-US" strike="noStrike" noProof="1" dirty="0">
                <a:latin typeface="Calibri" panose="020F0502020204030204" pitchFamily="34" charset="0"/>
                <a:ea typeface="宋体" panose="02010600030101010101" pitchFamily="2" charset="-122"/>
                <a:cs typeface="+mn-cs"/>
              </a:rPr>
              <a:t>‹#›</a:t>
            </a:fld>
            <a:endParaRPr lang="zh-CN" altLang="en-US" strike="noStrike" noProof="1">
              <a:latin typeface="Calibri" panose="020F0502020204030204" pitchFamily="34" charset="0"/>
            </a:endParaRPr>
          </a:p>
        </p:txBody>
      </p:sp>
    </p:spTree>
    <p:extLst>
      <p:ext uri="{BB962C8B-B14F-4D97-AF65-F5344CB8AC3E}">
        <p14:creationId xmlns:p14="http://schemas.microsoft.com/office/powerpoint/2010/main" val="1887025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type="twoTxTwoObj" preserve="1">
  <p:cSld name="26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pPr fontAlgn="base"/>
            <a:r>
              <a:rPr lang="zh-CN" altLang="en-US" strike="noStrike" noProof="1"/>
              <a:t>单击此处编辑母版标题样式</a:t>
            </a:r>
          </a:p>
        </p:txBody>
      </p:sp>
      <p:sp>
        <p:nvSpPr>
          <p:cNvPr id="3" name="文本占位符 2"/>
          <p:cNvSpPr>
            <a:spLocks noGrp="1"/>
          </p:cNvSpPr>
          <p:nvPr>
            <p:ph type="body" idx="1"/>
          </p:nvPr>
        </p:nvSpPr>
        <p:spPr>
          <a:xfrm>
            <a:off x="1186774" y="1778438"/>
            <a:ext cx="4873574" cy="823912"/>
          </a:xfrm>
        </p:spPr>
        <p:txBody>
          <a:bodyPr anchor="ctr"/>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fontAlgn="base"/>
            <a:r>
              <a:rPr lang="zh-CN" altLang="en-US" strike="noStrike" noProof="1"/>
              <a:t>单击此处编辑母版文本样式</a:t>
            </a:r>
          </a:p>
        </p:txBody>
      </p:sp>
      <p:sp>
        <p:nvSpPr>
          <p:cNvPr id="4" name="内容占位符 3"/>
          <p:cNvSpPr>
            <a:spLocks noGrp="1"/>
          </p:cNvSpPr>
          <p:nvPr>
            <p:ph sz="half" idx="2"/>
          </p:nvPr>
        </p:nvSpPr>
        <p:spPr>
          <a:xfrm>
            <a:off x="1186774" y="2665379"/>
            <a:ext cx="4873574" cy="3524284"/>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5" name="文本占位符 4"/>
          <p:cNvSpPr>
            <a:spLocks noGrp="1"/>
          </p:cNvSpPr>
          <p:nvPr>
            <p:ph type="body" sz="quarter" idx="3"/>
          </p:nvPr>
        </p:nvSpPr>
        <p:spPr>
          <a:xfrm>
            <a:off x="6256938" y="1778438"/>
            <a:ext cx="4897576" cy="823912"/>
          </a:xfrm>
        </p:spPr>
        <p:txBody>
          <a:bodyPr anchor="ctr"/>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fontAlgn="base"/>
            <a:r>
              <a:rPr lang="zh-CN" altLang="en-US" strike="noStrike" noProof="1"/>
              <a:t>单击此处编辑母版文本样式</a:t>
            </a:r>
          </a:p>
        </p:txBody>
      </p:sp>
      <p:sp>
        <p:nvSpPr>
          <p:cNvPr id="6" name="内容占位符 5"/>
          <p:cNvSpPr>
            <a:spLocks noGrp="1"/>
          </p:cNvSpPr>
          <p:nvPr>
            <p:ph sz="quarter" idx="4"/>
          </p:nvPr>
        </p:nvSpPr>
        <p:spPr>
          <a:xfrm>
            <a:off x="6256938" y="2665379"/>
            <a:ext cx="4897576" cy="3524284"/>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7" name="日期占位符 6"/>
          <p:cNvSpPr>
            <a:spLocks noGrp="1"/>
          </p:cNvSpPr>
          <p:nvPr>
            <p:ph type="dt" sz="half" idx="10"/>
          </p:nvPr>
        </p:nvSpPr>
        <p:spPr/>
        <p:txBody>
          <a:bodyPr/>
          <a:lstStyle/>
          <a:p>
            <a:pPr marL="0" marR="0" lvl="0" indent="0" algn="l"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chemeClr val="tx1">
                  <a:tint val="75000"/>
                </a:schemeClr>
              </a:solidFill>
              <a:effectLst/>
              <a:uLnTx/>
              <a:uFillTx/>
              <a:latin typeface="+mn-lt"/>
              <a:ea typeface="+mn-ea"/>
              <a:cs typeface="+mn-cs"/>
            </a:endParaRPr>
          </a:p>
        </p:txBody>
      </p:sp>
      <p:sp>
        <p:nvSpPr>
          <p:cNvPr id="8" name="页脚占位符 7"/>
          <p:cNvSpPr>
            <a:spLocks noGrp="1"/>
          </p:cNvSpPr>
          <p:nvPr>
            <p:ph type="ftr" sz="quarter" idx="11"/>
          </p:nvPr>
        </p:nvSpPr>
        <p:spPr/>
        <p:txBody>
          <a:bodyPr/>
          <a:lstStyle/>
          <a:p>
            <a:pPr marL="0" marR="0" lvl="0" indent="0" algn="ctr"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chemeClr val="tx1">
                  <a:tint val="75000"/>
                </a:schemeClr>
              </a:solidFill>
              <a:effectLst/>
              <a:uLnTx/>
              <a:uFillTx/>
              <a:latin typeface="Calibri" panose="020F0502020204030204" pitchFamily="34" charset="0"/>
              <a:ea typeface="宋体" panose="02010600030101010101" pitchFamily="2" charset="-122"/>
              <a:cs typeface="+mn-cs"/>
            </a:endParaRPr>
          </a:p>
        </p:txBody>
      </p:sp>
      <p:sp>
        <p:nvSpPr>
          <p:cNvPr id="9" name="灯片编号占位符 8"/>
          <p:cNvSpPr>
            <a:spLocks noGrp="1"/>
          </p:cNvSpPr>
          <p:nvPr>
            <p:ph type="sldNum" sz="quarter" idx="12"/>
          </p:nvPr>
        </p:nvSpPr>
        <p:spPr/>
        <p:txBody>
          <a:bodyPr/>
          <a:lstStyle/>
          <a:p>
            <a:pPr lvl="0" eaLnBrk="1" fontAlgn="base" hangingPunct="1"/>
            <a:fld id="{9A0DB2DC-4C9A-4742-B13C-FB6460FD3503}" type="slidenum">
              <a:rPr lang="zh-CN" altLang="en-US" strike="noStrike" noProof="1" dirty="0">
                <a:latin typeface="Calibri" panose="020F0502020204030204" pitchFamily="34" charset="0"/>
                <a:ea typeface="宋体" panose="02010600030101010101" pitchFamily="2" charset="-122"/>
                <a:cs typeface="+mn-cs"/>
              </a:rPr>
              <a:t>‹#›</a:t>
            </a:fld>
            <a:endParaRPr lang="zh-CN" altLang="en-US" strike="noStrike" noProof="1">
              <a:latin typeface="Calibri" panose="020F0502020204030204" pitchFamily="34" charset="0"/>
            </a:endParaRPr>
          </a:p>
        </p:txBody>
      </p:sp>
    </p:spTree>
    <p:extLst>
      <p:ext uri="{BB962C8B-B14F-4D97-AF65-F5344CB8AC3E}">
        <p14:creationId xmlns:p14="http://schemas.microsoft.com/office/powerpoint/2010/main" val="33288418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type="twoTxTwoObj" preserve="1">
  <p:cSld name="27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pPr fontAlgn="base"/>
            <a:r>
              <a:rPr lang="zh-CN" altLang="en-US" strike="noStrike" noProof="1"/>
              <a:t>单击此处编辑母版标题样式</a:t>
            </a:r>
          </a:p>
        </p:txBody>
      </p:sp>
      <p:sp>
        <p:nvSpPr>
          <p:cNvPr id="3" name="文本占位符 2"/>
          <p:cNvSpPr>
            <a:spLocks noGrp="1"/>
          </p:cNvSpPr>
          <p:nvPr>
            <p:ph type="body" idx="1"/>
          </p:nvPr>
        </p:nvSpPr>
        <p:spPr>
          <a:xfrm>
            <a:off x="1186774" y="1778438"/>
            <a:ext cx="4873574" cy="823912"/>
          </a:xfrm>
        </p:spPr>
        <p:txBody>
          <a:bodyPr anchor="ctr"/>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fontAlgn="base"/>
            <a:r>
              <a:rPr lang="zh-CN" altLang="en-US" strike="noStrike" noProof="1"/>
              <a:t>单击此处编辑母版文本样式</a:t>
            </a:r>
          </a:p>
        </p:txBody>
      </p:sp>
      <p:sp>
        <p:nvSpPr>
          <p:cNvPr id="4" name="内容占位符 3"/>
          <p:cNvSpPr>
            <a:spLocks noGrp="1"/>
          </p:cNvSpPr>
          <p:nvPr>
            <p:ph sz="half" idx="2"/>
          </p:nvPr>
        </p:nvSpPr>
        <p:spPr>
          <a:xfrm>
            <a:off x="1186774" y="2665379"/>
            <a:ext cx="4873574" cy="3524284"/>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5" name="文本占位符 4"/>
          <p:cNvSpPr>
            <a:spLocks noGrp="1"/>
          </p:cNvSpPr>
          <p:nvPr>
            <p:ph type="body" sz="quarter" idx="3"/>
          </p:nvPr>
        </p:nvSpPr>
        <p:spPr>
          <a:xfrm>
            <a:off x="6256938" y="1778438"/>
            <a:ext cx="4897576" cy="823912"/>
          </a:xfrm>
        </p:spPr>
        <p:txBody>
          <a:bodyPr anchor="ctr"/>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fontAlgn="base"/>
            <a:r>
              <a:rPr lang="zh-CN" altLang="en-US" strike="noStrike" noProof="1"/>
              <a:t>单击此处编辑母版文本样式</a:t>
            </a:r>
          </a:p>
        </p:txBody>
      </p:sp>
      <p:sp>
        <p:nvSpPr>
          <p:cNvPr id="6" name="内容占位符 5"/>
          <p:cNvSpPr>
            <a:spLocks noGrp="1"/>
          </p:cNvSpPr>
          <p:nvPr>
            <p:ph sz="quarter" idx="4"/>
          </p:nvPr>
        </p:nvSpPr>
        <p:spPr>
          <a:xfrm>
            <a:off x="6256938" y="2665379"/>
            <a:ext cx="4897576" cy="3524284"/>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7" name="日期占位符 6"/>
          <p:cNvSpPr>
            <a:spLocks noGrp="1"/>
          </p:cNvSpPr>
          <p:nvPr>
            <p:ph type="dt" sz="half" idx="10"/>
          </p:nvPr>
        </p:nvSpPr>
        <p:spPr/>
        <p:txBody>
          <a:bodyPr/>
          <a:lstStyle/>
          <a:p>
            <a:pPr marL="0" marR="0" lvl="0" indent="0" algn="l"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chemeClr val="tx1">
                  <a:tint val="75000"/>
                </a:schemeClr>
              </a:solidFill>
              <a:effectLst/>
              <a:uLnTx/>
              <a:uFillTx/>
              <a:latin typeface="+mn-lt"/>
              <a:ea typeface="+mn-ea"/>
              <a:cs typeface="+mn-cs"/>
            </a:endParaRPr>
          </a:p>
        </p:txBody>
      </p:sp>
      <p:sp>
        <p:nvSpPr>
          <p:cNvPr id="8" name="页脚占位符 7"/>
          <p:cNvSpPr>
            <a:spLocks noGrp="1"/>
          </p:cNvSpPr>
          <p:nvPr>
            <p:ph type="ftr" sz="quarter" idx="11"/>
          </p:nvPr>
        </p:nvSpPr>
        <p:spPr/>
        <p:txBody>
          <a:bodyPr/>
          <a:lstStyle/>
          <a:p>
            <a:pPr marL="0" marR="0" lvl="0" indent="0" algn="ctr"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chemeClr val="tx1">
                  <a:tint val="75000"/>
                </a:schemeClr>
              </a:solidFill>
              <a:effectLst/>
              <a:uLnTx/>
              <a:uFillTx/>
              <a:latin typeface="Calibri" panose="020F0502020204030204" pitchFamily="34" charset="0"/>
              <a:ea typeface="宋体" panose="02010600030101010101" pitchFamily="2" charset="-122"/>
              <a:cs typeface="+mn-cs"/>
            </a:endParaRPr>
          </a:p>
        </p:txBody>
      </p:sp>
      <p:sp>
        <p:nvSpPr>
          <p:cNvPr id="9" name="灯片编号占位符 8"/>
          <p:cNvSpPr>
            <a:spLocks noGrp="1"/>
          </p:cNvSpPr>
          <p:nvPr>
            <p:ph type="sldNum" sz="quarter" idx="12"/>
          </p:nvPr>
        </p:nvSpPr>
        <p:spPr/>
        <p:txBody>
          <a:bodyPr/>
          <a:lstStyle/>
          <a:p>
            <a:pPr lvl="0" eaLnBrk="1" fontAlgn="base" hangingPunct="1"/>
            <a:fld id="{9A0DB2DC-4C9A-4742-B13C-FB6460FD3503}" type="slidenum">
              <a:rPr lang="zh-CN" altLang="en-US" strike="noStrike" noProof="1" dirty="0">
                <a:latin typeface="Calibri" panose="020F0502020204030204" pitchFamily="34" charset="0"/>
                <a:ea typeface="宋体" panose="02010600030101010101" pitchFamily="2" charset="-122"/>
                <a:cs typeface="+mn-cs"/>
              </a:rPr>
              <a:t>‹#›</a:t>
            </a:fld>
            <a:endParaRPr lang="zh-CN" altLang="en-US" strike="noStrike" noProof="1">
              <a:latin typeface="Calibri" panose="020F0502020204030204" pitchFamily="34" charset="0"/>
            </a:endParaRPr>
          </a:p>
        </p:txBody>
      </p:sp>
    </p:spTree>
    <p:extLst>
      <p:ext uri="{BB962C8B-B14F-4D97-AF65-F5344CB8AC3E}">
        <p14:creationId xmlns:p14="http://schemas.microsoft.com/office/powerpoint/2010/main" val="16909680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type="twoTxTwoObj" preserve="1">
  <p:cSld name="28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pPr fontAlgn="base"/>
            <a:r>
              <a:rPr lang="zh-CN" altLang="en-US" strike="noStrike" noProof="1"/>
              <a:t>单击此处编辑母版标题样式</a:t>
            </a:r>
          </a:p>
        </p:txBody>
      </p:sp>
      <p:sp>
        <p:nvSpPr>
          <p:cNvPr id="3" name="文本占位符 2"/>
          <p:cNvSpPr>
            <a:spLocks noGrp="1"/>
          </p:cNvSpPr>
          <p:nvPr>
            <p:ph type="body" idx="1"/>
          </p:nvPr>
        </p:nvSpPr>
        <p:spPr>
          <a:xfrm>
            <a:off x="1186774" y="1778438"/>
            <a:ext cx="4873574" cy="823912"/>
          </a:xfrm>
        </p:spPr>
        <p:txBody>
          <a:bodyPr anchor="ctr"/>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fontAlgn="base"/>
            <a:r>
              <a:rPr lang="zh-CN" altLang="en-US" strike="noStrike" noProof="1"/>
              <a:t>单击此处编辑母版文本样式</a:t>
            </a:r>
          </a:p>
        </p:txBody>
      </p:sp>
      <p:sp>
        <p:nvSpPr>
          <p:cNvPr id="4" name="内容占位符 3"/>
          <p:cNvSpPr>
            <a:spLocks noGrp="1"/>
          </p:cNvSpPr>
          <p:nvPr>
            <p:ph sz="half" idx="2"/>
          </p:nvPr>
        </p:nvSpPr>
        <p:spPr>
          <a:xfrm>
            <a:off x="1186774" y="2665379"/>
            <a:ext cx="4873574" cy="3524284"/>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5" name="文本占位符 4"/>
          <p:cNvSpPr>
            <a:spLocks noGrp="1"/>
          </p:cNvSpPr>
          <p:nvPr>
            <p:ph type="body" sz="quarter" idx="3"/>
          </p:nvPr>
        </p:nvSpPr>
        <p:spPr>
          <a:xfrm>
            <a:off x="6256938" y="1778438"/>
            <a:ext cx="4897576" cy="823912"/>
          </a:xfrm>
        </p:spPr>
        <p:txBody>
          <a:bodyPr anchor="ctr"/>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fontAlgn="base"/>
            <a:r>
              <a:rPr lang="zh-CN" altLang="en-US" strike="noStrike" noProof="1"/>
              <a:t>单击此处编辑母版文本样式</a:t>
            </a:r>
          </a:p>
        </p:txBody>
      </p:sp>
      <p:sp>
        <p:nvSpPr>
          <p:cNvPr id="6" name="内容占位符 5"/>
          <p:cNvSpPr>
            <a:spLocks noGrp="1"/>
          </p:cNvSpPr>
          <p:nvPr>
            <p:ph sz="quarter" idx="4"/>
          </p:nvPr>
        </p:nvSpPr>
        <p:spPr>
          <a:xfrm>
            <a:off x="6256938" y="2665379"/>
            <a:ext cx="4897576" cy="3524284"/>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7" name="日期占位符 6"/>
          <p:cNvSpPr>
            <a:spLocks noGrp="1"/>
          </p:cNvSpPr>
          <p:nvPr>
            <p:ph type="dt" sz="half" idx="10"/>
          </p:nvPr>
        </p:nvSpPr>
        <p:spPr/>
        <p:txBody>
          <a:bodyPr/>
          <a:lstStyle/>
          <a:p>
            <a:pPr marL="0" marR="0" lvl="0" indent="0" algn="l"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chemeClr val="tx1">
                  <a:tint val="75000"/>
                </a:schemeClr>
              </a:solidFill>
              <a:effectLst/>
              <a:uLnTx/>
              <a:uFillTx/>
              <a:latin typeface="+mn-lt"/>
              <a:ea typeface="+mn-ea"/>
              <a:cs typeface="+mn-cs"/>
            </a:endParaRPr>
          </a:p>
        </p:txBody>
      </p:sp>
      <p:sp>
        <p:nvSpPr>
          <p:cNvPr id="8" name="页脚占位符 7"/>
          <p:cNvSpPr>
            <a:spLocks noGrp="1"/>
          </p:cNvSpPr>
          <p:nvPr>
            <p:ph type="ftr" sz="quarter" idx="11"/>
          </p:nvPr>
        </p:nvSpPr>
        <p:spPr/>
        <p:txBody>
          <a:bodyPr/>
          <a:lstStyle/>
          <a:p>
            <a:pPr marL="0" marR="0" lvl="0" indent="0" algn="ctr"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chemeClr val="tx1">
                  <a:tint val="75000"/>
                </a:schemeClr>
              </a:solidFill>
              <a:effectLst/>
              <a:uLnTx/>
              <a:uFillTx/>
              <a:latin typeface="Calibri" panose="020F0502020204030204" pitchFamily="34" charset="0"/>
              <a:ea typeface="宋体" panose="02010600030101010101" pitchFamily="2" charset="-122"/>
              <a:cs typeface="+mn-cs"/>
            </a:endParaRPr>
          </a:p>
        </p:txBody>
      </p:sp>
      <p:sp>
        <p:nvSpPr>
          <p:cNvPr id="9" name="灯片编号占位符 8"/>
          <p:cNvSpPr>
            <a:spLocks noGrp="1"/>
          </p:cNvSpPr>
          <p:nvPr>
            <p:ph type="sldNum" sz="quarter" idx="12"/>
          </p:nvPr>
        </p:nvSpPr>
        <p:spPr/>
        <p:txBody>
          <a:bodyPr/>
          <a:lstStyle/>
          <a:p>
            <a:pPr lvl="0" eaLnBrk="1" fontAlgn="base" hangingPunct="1"/>
            <a:fld id="{9A0DB2DC-4C9A-4742-B13C-FB6460FD3503}" type="slidenum">
              <a:rPr lang="zh-CN" altLang="en-US" strike="noStrike" noProof="1" dirty="0">
                <a:latin typeface="Calibri" panose="020F0502020204030204" pitchFamily="34" charset="0"/>
                <a:ea typeface="宋体" panose="02010600030101010101" pitchFamily="2" charset="-122"/>
                <a:cs typeface="+mn-cs"/>
              </a:rPr>
              <a:t>‹#›</a:t>
            </a:fld>
            <a:endParaRPr lang="zh-CN" altLang="en-US" strike="noStrike" noProof="1">
              <a:latin typeface="Calibri" panose="020F0502020204030204" pitchFamily="34" charset="0"/>
            </a:endParaRPr>
          </a:p>
        </p:txBody>
      </p:sp>
    </p:spTree>
    <p:extLst>
      <p:ext uri="{BB962C8B-B14F-4D97-AF65-F5344CB8AC3E}">
        <p14:creationId xmlns:p14="http://schemas.microsoft.com/office/powerpoint/2010/main" val="6343843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type="twoTxTwoObj" preserve="1">
  <p:cSld name="29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pPr fontAlgn="base"/>
            <a:r>
              <a:rPr lang="zh-CN" altLang="en-US" strike="noStrike" noProof="1"/>
              <a:t>单击此处编辑母版标题样式</a:t>
            </a:r>
          </a:p>
        </p:txBody>
      </p:sp>
      <p:sp>
        <p:nvSpPr>
          <p:cNvPr id="3" name="文本占位符 2"/>
          <p:cNvSpPr>
            <a:spLocks noGrp="1"/>
          </p:cNvSpPr>
          <p:nvPr>
            <p:ph type="body" idx="1"/>
          </p:nvPr>
        </p:nvSpPr>
        <p:spPr>
          <a:xfrm>
            <a:off x="1186774" y="1778438"/>
            <a:ext cx="4873574" cy="823912"/>
          </a:xfrm>
        </p:spPr>
        <p:txBody>
          <a:bodyPr anchor="ctr"/>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fontAlgn="base"/>
            <a:r>
              <a:rPr lang="zh-CN" altLang="en-US" strike="noStrike" noProof="1"/>
              <a:t>单击此处编辑母版文本样式</a:t>
            </a:r>
          </a:p>
        </p:txBody>
      </p:sp>
      <p:sp>
        <p:nvSpPr>
          <p:cNvPr id="4" name="内容占位符 3"/>
          <p:cNvSpPr>
            <a:spLocks noGrp="1"/>
          </p:cNvSpPr>
          <p:nvPr>
            <p:ph sz="half" idx="2"/>
          </p:nvPr>
        </p:nvSpPr>
        <p:spPr>
          <a:xfrm>
            <a:off x="1186774" y="2665379"/>
            <a:ext cx="4873574" cy="3524284"/>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5" name="文本占位符 4"/>
          <p:cNvSpPr>
            <a:spLocks noGrp="1"/>
          </p:cNvSpPr>
          <p:nvPr>
            <p:ph type="body" sz="quarter" idx="3"/>
          </p:nvPr>
        </p:nvSpPr>
        <p:spPr>
          <a:xfrm>
            <a:off x="6256938" y="1778438"/>
            <a:ext cx="4897576" cy="823912"/>
          </a:xfrm>
        </p:spPr>
        <p:txBody>
          <a:bodyPr anchor="ctr"/>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fontAlgn="base"/>
            <a:r>
              <a:rPr lang="zh-CN" altLang="en-US" strike="noStrike" noProof="1"/>
              <a:t>单击此处编辑母版文本样式</a:t>
            </a:r>
          </a:p>
        </p:txBody>
      </p:sp>
      <p:sp>
        <p:nvSpPr>
          <p:cNvPr id="6" name="内容占位符 5"/>
          <p:cNvSpPr>
            <a:spLocks noGrp="1"/>
          </p:cNvSpPr>
          <p:nvPr>
            <p:ph sz="quarter" idx="4"/>
          </p:nvPr>
        </p:nvSpPr>
        <p:spPr>
          <a:xfrm>
            <a:off x="6256938" y="2665379"/>
            <a:ext cx="4897576" cy="3524284"/>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7" name="日期占位符 6"/>
          <p:cNvSpPr>
            <a:spLocks noGrp="1"/>
          </p:cNvSpPr>
          <p:nvPr>
            <p:ph type="dt" sz="half" idx="10"/>
          </p:nvPr>
        </p:nvSpPr>
        <p:spPr/>
        <p:txBody>
          <a:bodyPr/>
          <a:lstStyle/>
          <a:p>
            <a:pPr marL="0" marR="0" lvl="0" indent="0" algn="l"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chemeClr val="tx1">
                  <a:tint val="75000"/>
                </a:schemeClr>
              </a:solidFill>
              <a:effectLst/>
              <a:uLnTx/>
              <a:uFillTx/>
              <a:latin typeface="+mn-lt"/>
              <a:ea typeface="+mn-ea"/>
              <a:cs typeface="+mn-cs"/>
            </a:endParaRPr>
          </a:p>
        </p:txBody>
      </p:sp>
      <p:sp>
        <p:nvSpPr>
          <p:cNvPr id="8" name="页脚占位符 7"/>
          <p:cNvSpPr>
            <a:spLocks noGrp="1"/>
          </p:cNvSpPr>
          <p:nvPr>
            <p:ph type="ftr" sz="quarter" idx="11"/>
          </p:nvPr>
        </p:nvSpPr>
        <p:spPr/>
        <p:txBody>
          <a:bodyPr/>
          <a:lstStyle/>
          <a:p>
            <a:pPr marL="0" marR="0" lvl="0" indent="0" algn="ctr"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chemeClr val="tx1">
                  <a:tint val="75000"/>
                </a:schemeClr>
              </a:solidFill>
              <a:effectLst/>
              <a:uLnTx/>
              <a:uFillTx/>
              <a:latin typeface="Calibri" panose="020F0502020204030204" pitchFamily="34" charset="0"/>
              <a:ea typeface="宋体" panose="02010600030101010101" pitchFamily="2" charset="-122"/>
              <a:cs typeface="+mn-cs"/>
            </a:endParaRPr>
          </a:p>
        </p:txBody>
      </p:sp>
      <p:sp>
        <p:nvSpPr>
          <p:cNvPr id="9" name="灯片编号占位符 8"/>
          <p:cNvSpPr>
            <a:spLocks noGrp="1"/>
          </p:cNvSpPr>
          <p:nvPr>
            <p:ph type="sldNum" sz="quarter" idx="12"/>
          </p:nvPr>
        </p:nvSpPr>
        <p:spPr/>
        <p:txBody>
          <a:bodyPr/>
          <a:lstStyle/>
          <a:p>
            <a:pPr lvl="0" eaLnBrk="1" fontAlgn="base" hangingPunct="1"/>
            <a:fld id="{9A0DB2DC-4C9A-4742-B13C-FB6460FD3503}" type="slidenum">
              <a:rPr lang="zh-CN" altLang="en-US" strike="noStrike" noProof="1" dirty="0">
                <a:latin typeface="Calibri" panose="020F0502020204030204" pitchFamily="34" charset="0"/>
                <a:ea typeface="宋体" panose="02010600030101010101" pitchFamily="2" charset="-122"/>
                <a:cs typeface="+mn-cs"/>
              </a:rPr>
              <a:t>‹#›</a:t>
            </a:fld>
            <a:endParaRPr lang="zh-CN" altLang="en-US" strike="noStrike" noProof="1">
              <a:latin typeface="Calibri" panose="020F0502020204030204" pitchFamily="34" charset="0"/>
            </a:endParaRPr>
          </a:p>
        </p:txBody>
      </p:sp>
    </p:spTree>
    <p:extLst>
      <p:ext uri="{BB962C8B-B14F-4D97-AF65-F5344CB8AC3E}">
        <p14:creationId xmlns:p14="http://schemas.microsoft.com/office/powerpoint/2010/main" val="38668555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type="twoTxTwoObj" preserve="1">
  <p:cSld name="30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pPr fontAlgn="base"/>
            <a:r>
              <a:rPr lang="zh-CN" altLang="en-US" strike="noStrike" noProof="1"/>
              <a:t>单击此处编辑母版标题样式</a:t>
            </a:r>
          </a:p>
        </p:txBody>
      </p:sp>
      <p:sp>
        <p:nvSpPr>
          <p:cNvPr id="3" name="文本占位符 2"/>
          <p:cNvSpPr>
            <a:spLocks noGrp="1"/>
          </p:cNvSpPr>
          <p:nvPr>
            <p:ph type="body" idx="1"/>
          </p:nvPr>
        </p:nvSpPr>
        <p:spPr>
          <a:xfrm>
            <a:off x="1186774" y="1778438"/>
            <a:ext cx="4873574" cy="823912"/>
          </a:xfrm>
        </p:spPr>
        <p:txBody>
          <a:bodyPr anchor="ctr"/>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fontAlgn="base"/>
            <a:r>
              <a:rPr lang="zh-CN" altLang="en-US" strike="noStrike" noProof="1"/>
              <a:t>单击此处编辑母版文本样式</a:t>
            </a:r>
          </a:p>
        </p:txBody>
      </p:sp>
      <p:sp>
        <p:nvSpPr>
          <p:cNvPr id="4" name="内容占位符 3"/>
          <p:cNvSpPr>
            <a:spLocks noGrp="1"/>
          </p:cNvSpPr>
          <p:nvPr>
            <p:ph sz="half" idx="2"/>
          </p:nvPr>
        </p:nvSpPr>
        <p:spPr>
          <a:xfrm>
            <a:off x="1186774" y="2665379"/>
            <a:ext cx="4873574" cy="3524284"/>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5" name="文本占位符 4"/>
          <p:cNvSpPr>
            <a:spLocks noGrp="1"/>
          </p:cNvSpPr>
          <p:nvPr>
            <p:ph type="body" sz="quarter" idx="3"/>
          </p:nvPr>
        </p:nvSpPr>
        <p:spPr>
          <a:xfrm>
            <a:off x="6256938" y="1778438"/>
            <a:ext cx="4897576" cy="823912"/>
          </a:xfrm>
        </p:spPr>
        <p:txBody>
          <a:bodyPr anchor="ctr"/>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fontAlgn="base"/>
            <a:r>
              <a:rPr lang="zh-CN" altLang="en-US" strike="noStrike" noProof="1"/>
              <a:t>单击此处编辑母版文本样式</a:t>
            </a:r>
          </a:p>
        </p:txBody>
      </p:sp>
      <p:sp>
        <p:nvSpPr>
          <p:cNvPr id="6" name="内容占位符 5"/>
          <p:cNvSpPr>
            <a:spLocks noGrp="1"/>
          </p:cNvSpPr>
          <p:nvPr>
            <p:ph sz="quarter" idx="4"/>
          </p:nvPr>
        </p:nvSpPr>
        <p:spPr>
          <a:xfrm>
            <a:off x="6256938" y="2665379"/>
            <a:ext cx="4897576" cy="3524284"/>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7" name="日期占位符 6"/>
          <p:cNvSpPr>
            <a:spLocks noGrp="1"/>
          </p:cNvSpPr>
          <p:nvPr>
            <p:ph type="dt" sz="half" idx="10"/>
          </p:nvPr>
        </p:nvSpPr>
        <p:spPr/>
        <p:txBody>
          <a:bodyPr/>
          <a:lstStyle/>
          <a:p>
            <a:pPr marL="0" marR="0" lvl="0" indent="0" algn="l"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chemeClr val="tx1">
                  <a:tint val="75000"/>
                </a:schemeClr>
              </a:solidFill>
              <a:effectLst/>
              <a:uLnTx/>
              <a:uFillTx/>
              <a:latin typeface="+mn-lt"/>
              <a:ea typeface="+mn-ea"/>
              <a:cs typeface="+mn-cs"/>
            </a:endParaRPr>
          </a:p>
        </p:txBody>
      </p:sp>
      <p:sp>
        <p:nvSpPr>
          <p:cNvPr id="8" name="页脚占位符 7"/>
          <p:cNvSpPr>
            <a:spLocks noGrp="1"/>
          </p:cNvSpPr>
          <p:nvPr>
            <p:ph type="ftr" sz="quarter" idx="11"/>
          </p:nvPr>
        </p:nvSpPr>
        <p:spPr/>
        <p:txBody>
          <a:bodyPr/>
          <a:lstStyle/>
          <a:p>
            <a:pPr marL="0" marR="0" lvl="0" indent="0" algn="ctr"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chemeClr val="tx1">
                  <a:tint val="75000"/>
                </a:schemeClr>
              </a:solidFill>
              <a:effectLst/>
              <a:uLnTx/>
              <a:uFillTx/>
              <a:latin typeface="Calibri" panose="020F0502020204030204" pitchFamily="34" charset="0"/>
              <a:ea typeface="宋体" panose="02010600030101010101" pitchFamily="2" charset="-122"/>
              <a:cs typeface="+mn-cs"/>
            </a:endParaRPr>
          </a:p>
        </p:txBody>
      </p:sp>
      <p:sp>
        <p:nvSpPr>
          <p:cNvPr id="9" name="灯片编号占位符 8"/>
          <p:cNvSpPr>
            <a:spLocks noGrp="1"/>
          </p:cNvSpPr>
          <p:nvPr>
            <p:ph type="sldNum" sz="quarter" idx="12"/>
          </p:nvPr>
        </p:nvSpPr>
        <p:spPr/>
        <p:txBody>
          <a:bodyPr/>
          <a:lstStyle/>
          <a:p>
            <a:pPr lvl="0" eaLnBrk="1" fontAlgn="base" hangingPunct="1"/>
            <a:fld id="{9A0DB2DC-4C9A-4742-B13C-FB6460FD3503}" type="slidenum">
              <a:rPr lang="zh-CN" altLang="en-US" strike="noStrike" noProof="1" dirty="0">
                <a:latin typeface="Calibri" panose="020F0502020204030204" pitchFamily="34" charset="0"/>
                <a:ea typeface="宋体" panose="02010600030101010101" pitchFamily="2" charset="-122"/>
                <a:cs typeface="+mn-cs"/>
              </a:rPr>
              <a:t>‹#›</a:t>
            </a:fld>
            <a:endParaRPr lang="zh-CN" altLang="en-US" strike="noStrike" noProof="1">
              <a:latin typeface="Calibri" panose="020F0502020204030204" pitchFamily="34" charset="0"/>
            </a:endParaRPr>
          </a:p>
        </p:txBody>
      </p:sp>
    </p:spTree>
    <p:extLst>
      <p:ext uri="{BB962C8B-B14F-4D97-AF65-F5344CB8AC3E}">
        <p14:creationId xmlns:p14="http://schemas.microsoft.com/office/powerpoint/2010/main" val="903654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type="twoTxTwoObj" preserve="1">
  <p:cSld name="31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pPr fontAlgn="base"/>
            <a:r>
              <a:rPr lang="zh-CN" altLang="en-US" strike="noStrike" noProof="1"/>
              <a:t>单击此处编辑母版标题样式</a:t>
            </a:r>
          </a:p>
        </p:txBody>
      </p:sp>
      <p:sp>
        <p:nvSpPr>
          <p:cNvPr id="3" name="文本占位符 2"/>
          <p:cNvSpPr>
            <a:spLocks noGrp="1"/>
          </p:cNvSpPr>
          <p:nvPr>
            <p:ph type="body" idx="1"/>
          </p:nvPr>
        </p:nvSpPr>
        <p:spPr>
          <a:xfrm>
            <a:off x="1186774" y="1778438"/>
            <a:ext cx="4873574" cy="823912"/>
          </a:xfrm>
        </p:spPr>
        <p:txBody>
          <a:bodyPr anchor="ctr"/>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fontAlgn="base"/>
            <a:r>
              <a:rPr lang="zh-CN" altLang="en-US" strike="noStrike" noProof="1"/>
              <a:t>单击此处编辑母版文本样式</a:t>
            </a:r>
          </a:p>
        </p:txBody>
      </p:sp>
      <p:sp>
        <p:nvSpPr>
          <p:cNvPr id="4" name="内容占位符 3"/>
          <p:cNvSpPr>
            <a:spLocks noGrp="1"/>
          </p:cNvSpPr>
          <p:nvPr>
            <p:ph sz="half" idx="2"/>
          </p:nvPr>
        </p:nvSpPr>
        <p:spPr>
          <a:xfrm>
            <a:off x="1186774" y="2665379"/>
            <a:ext cx="4873574" cy="3524284"/>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5" name="文本占位符 4"/>
          <p:cNvSpPr>
            <a:spLocks noGrp="1"/>
          </p:cNvSpPr>
          <p:nvPr>
            <p:ph type="body" sz="quarter" idx="3"/>
          </p:nvPr>
        </p:nvSpPr>
        <p:spPr>
          <a:xfrm>
            <a:off x="6256938" y="1778438"/>
            <a:ext cx="4897576" cy="823912"/>
          </a:xfrm>
        </p:spPr>
        <p:txBody>
          <a:bodyPr anchor="ctr"/>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fontAlgn="base"/>
            <a:r>
              <a:rPr lang="zh-CN" altLang="en-US" strike="noStrike" noProof="1"/>
              <a:t>单击此处编辑母版文本样式</a:t>
            </a:r>
          </a:p>
        </p:txBody>
      </p:sp>
      <p:sp>
        <p:nvSpPr>
          <p:cNvPr id="6" name="内容占位符 5"/>
          <p:cNvSpPr>
            <a:spLocks noGrp="1"/>
          </p:cNvSpPr>
          <p:nvPr>
            <p:ph sz="quarter" idx="4"/>
          </p:nvPr>
        </p:nvSpPr>
        <p:spPr>
          <a:xfrm>
            <a:off x="6256938" y="2665379"/>
            <a:ext cx="4897576" cy="3524284"/>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7" name="日期占位符 6"/>
          <p:cNvSpPr>
            <a:spLocks noGrp="1"/>
          </p:cNvSpPr>
          <p:nvPr>
            <p:ph type="dt" sz="half" idx="10"/>
          </p:nvPr>
        </p:nvSpPr>
        <p:spPr/>
        <p:txBody>
          <a:bodyPr/>
          <a:lstStyle/>
          <a:p>
            <a:pPr marL="0" marR="0" lvl="0" indent="0" algn="l"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chemeClr val="tx1">
                  <a:tint val="75000"/>
                </a:schemeClr>
              </a:solidFill>
              <a:effectLst/>
              <a:uLnTx/>
              <a:uFillTx/>
              <a:latin typeface="+mn-lt"/>
              <a:ea typeface="+mn-ea"/>
              <a:cs typeface="+mn-cs"/>
            </a:endParaRPr>
          </a:p>
        </p:txBody>
      </p:sp>
      <p:sp>
        <p:nvSpPr>
          <p:cNvPr id="8" name="页脚占位符 7"/>
          <p:cNvSpPr>
            <a:spLocks noGrp="1"/>
          </p:cNvSpPr>
          <p:nvPr>
            <p:ph type="ftr" sz="quarter" idx="11"/>
          </p:nvPr>
        </p:nvSpPr>
        <p:spPr/>
        <p:txBody>
          <a:bodyPr/>
          <a:lstStyle/>
          <a:p>
            <a:pPr marL="0" marR="0" lvl="0" indent="0" algn="ctr"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chemeClr val="tx1">
                  <a:tint val="75000"/>
                </a:schemeClr>
              </a:solidFill>
              <a:effectLst/>
              <a:uLnTx/>
              <a:uFillTx/>
              <a:latin typeface="Calibri" panose="020F0502020204030204" pitchFamily="34" charset="0"/>
              <a:ea typeface="宋体" panose="02010600030101010101" pitchFamily="2" charset="-122"/>
              <a:cs typeface="+mn-cs"/>
            </a:endParaRPr>
          </a:p>
        </p:txBody>
      </p:sp>
      <p:sp>
        <p:nvSpPr>
          <p:cNvPr id="9" name="灯片编号占位符 8"/>
          <p:cNvSpPr>
            <a:spLocks noGrp="1"/>
          </p:cNvSpPr>
          <p:nvPr>
            <p:ph type="sldNum" sz="quarter" idx="12"/>
          </p:nvPr>
        </p:nvSpPr>
        <p:spPr/>
        <p:txBody>
          <a:bodyPr/>
          <a:lstStyle/>
          <a:p>
            <a:pPr lvl="0" eaLnBrk="1" fontAlgn="base" hangingPunct="1"/>
            <a:fld id="{9A0DB2DC-4C9A-4742-B13C-FB6460FD3503}" type="slidenum">
              <a:rPr lang="zh-CN" altLang="en-US" strike="noStrike" noProof="1" dirty="0">
                <a:latin typeface="Calibri" panose="020F0502020204030204" pitchFamily="34" charset="0"/>
                <a:ea typeface="宋体" panose="02010600030101010101" pitchFamily="2" charset="-122"/>
                <a:cs typeface="+mn-cs"/>
              </a:rPr>
              <a:t>‹#›</a:t>
            </a:fld>
            <a:endParaRPr lang="zh-CN" altLang="en-US" strike="noStrike" noProof="1">
              <a:latin typeface="Calibri" panose="020F0502020204030204" pitchFamily="34" charset="0"/>
            </a:endParaRPr>
          </a:p>
        </p:txBody>
      </p:sp>
    </p:spTree>
    <p:extLst>
      <p:ext uri="{BB962C8B-B14F-4D97-AF65-F5344CB8AC3E}">
        <p14:creationId xmlns:p14="http://schemas.microsoft.com/office/powerpoint/2010/main" val="40195802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type="twoTxTwoObj" preserve="1">
  <p:cSld name="32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pPr fontAlgn="base"/>
            <a:r>
              <a:rPr lang="zh-CN" altLang="en-US" strike="noStrike" noProof="1"/>
              <a:t>单击此处编辑母版标题样式</a:t>
            </a:r>
          </a:p>
        </p:txBody>
      </p:sp>
      <p:sp>
        <p:nvSpPr>
          <p:cNvPr id="3" name="文本占位符 2"/>
          <p:cNvSpPr>
            <a:spLocks noGrp="1"/>
          </p:cNvSpPr>
          <p:nvPr>
            <p:ph type="body" idx="1"/>
          </p:nvPr>
        </p:nvSpPr>
        <p:spPr>
          <a:xfrm>
            <a:off x="1186774" y="1778438"/>
            <a:ext cx="4873574" cy="823912"/>
          </a:xfrm>
        </p:spPr>
        <p:txBody>
          <a:bodyPr anchor="ctr"/>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fontAlgn="base"/>
            <a:r>
              <a:rPr lang="zh-CN" altLang="en-US" strike="noStrike" noProof="1"/>
              <a:t>单击此处编辑母版文本样式</a:t>
            </a:r>
          </a:p>
        </p:txBody>
      </p:sp>
      <p:sp>
        <p:nvSpPr>
          <p:cNvPr id="4" name="内容占位符 3"/>
          <p:cNvSpPr>
            <a:spLocks noGrp="1"/>
          </p:cNvSpPr>
          <p:nvPr>
            <p:ph sz="half" idx="2"/>
          </p:nvPr>
        </p:nvSpPr>
        <p:spPr>
          <a:xfrm>
            <a:off x="1186774" y="2665379"/>
            <a:ext cx="4873574" cy="3524284"/>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5" name="文本占位符 4"/>
          <p:cNvSpPr>
            <a:spLocks noGrp="1"/>
          </p:cNvSpPr>
          <p:nvPr>
            <p:ph type="body" sz="quarter" idx="3"/>
          </p:nvPr>
        </p:nvSpPr>
        <p:spPr>
          <a:xfrm>
            <a:off x="6256938" y="1778438"/>
            <a:ext cx="4897576" cy="823912"/>
          </a:xfrm>
        </p:spPr>
        <p:txBody>
          <a:bodyPr anchor="ctr"/>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fontAlgn="base"/>
            <a:r>
              <a:rPr lang="zh-CN" altLang="en-US" strike="noStrike" noProof="1"/>
              <a:t>单击此处编辑母版文本样式</a:t>
            </a:r>
          </a:p>
        </p:txBody>
      </p:sp>
      <p:sp>
        <p:nvSpPr>
          <p:cNvPr id="6" name="内容占位符 5"/>
          <p:cNvSpPr>
            <a:spLocks noGrp="1"/>
          </p:cNvSpPr>
          <p:nvPr>
            <p:ph sz="quarter" idx="4"/>
          </p:nvPr>
        </p:nvSpPr>
        <p:spPr>
          <a:xfrm>
            <a:off x="6256938" y="2665379"/>
            <a:ext cx="4897576" cy="3524284"/>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7" name="日期占位符 6"/>
          <p:cNvSpPr>
            <a:spLocks noGrp="1"/>
          </p:cNvSpPr>
          <p:nvPr>
            <p:ph type="dt" sz="half" idx="10"/>
          </p:nvPr>
        </p:nvSpPr>
        <p:spPr/>
        <p:txBody>
          <a:bodyPr/>
          <a:lstStyle/>
          <a:p>
            <a:pPr marL="0" marR="0" lvl="0" indent="0" algn="l"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chemeClr val="tx1">
                  <a:tint val="75000"/>
                </a:schemeClr>
              </a:solidFill>
              <a:effectLst/>
              <a:uLnTx/>
              <a:uFillTx/>
              <a:latin typeface="+mn-lt"/>
              <a:ea typeface="+mn-ea"/>
              <a:cs typeface="+mn-cs"/>
            </a:endParaRPr>
          </a:p>
        </p:txBody>
      </p:sp>
      <p:sp>
        <p:nvSpPr>
          <p:cNvPr id="8" name="页脚占位符 7"/>
          <p:cNvSpPr>
            <a:spLocks noGrp="1"/>
          </p:cNvSpPr>
          <p:nvPr>
            <p:ph type="ftr" sz="quarter" idx="11"/>
          </p:nvPr>
        </p:nvSpPr>
        <p:spPr/>
        <p:txBody>
          <a:bodyPr/>
          <a:lstStyle/>
          <a:p>
            <a:pPr marL="0" marR="0" lvl="0" indent="0" algn="ctr"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chemeClr val="tx1">
                  <a:tint val="75000"/>
                </a:schemeClr>
              </a:solidFill>
              <a:effectLst/>
              <a:uLnTx/>
              <a:uFillTx/>
              <a:latin typeface="Calibri" panose="020F0502020204030204" pitchFamily="34" charset="0"/>
              <a:ea typeface="宋体" panose="02010600030101010101" pitchFamily="2" charset="-122"/>
              <a:cs typeface="+mn-cs"/>
            </a:endParaRPr>
          </a:p>
        </p:txBody>
      </p:sp>
      <p:sp>
        <p:nvSpPr>
          <p:cNvPr id="9" name="灯片编号占位符 8"/>
          <p:cNvSpPr>
            <a:spLocks noGrp="1"/>
          </p:cNvSpPr>
          <p:nvPr>
            <p:ph type="sldNum" sz="quarter" idx="12"/>
          </p:nvPr>
        </p:nvSpPr>
        <p:spPr/>
        <p:txBody>
          <a:bodyPr/>
          <a:lstStyle/>
          <a:p>
            <a:pPr lvl="0" eaLnBrk="1" fontAlgn="base" hangingPunct="1"/>
            <a:fld id="{9A0DB2DC-4C9A-4742-B13C-FB6460FD3503}" type="slidenum">
              <a:rPr lang="zh-CN" altLang="en-US" strike="noStrike" noProof="1" dirty="0">
                <a:latin typeface="Calibri" panose="020F0502020204030204" pitchFamily="34" charset="0"/>
                <a:ea typeface="宋体" panose="02010600030101010101" pitchFamily="2" charset="-122"/>
                <a:cs typeface="+mn-cs"/>
              </a:rPr>
              <a:t>‹#›</a:t>
            </a:fld>
            <a:endParaRPr lang="zh-CN" altLang="en-US" strike="noStrike" noProof="1">
              <a:latin typeface="Calibri" panose="020F0502020204030204" pitchFamily="34" charset="0"/>
            </a:endParaRPr>
          </a:p>
        </p:txBody>
      </p:sp>
    </p:spTree>
    <p:extLst>
      <p:ext uri="{BB962C8B-B14F-4D97-AF65-F5344CB8AC3E}">
        <p14:creationId xmlns:p14="http://schemas.microsoft.com/office/powerpoint/2010/main" val="11150591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type="twoTxTwoObj" preserve="1">
  <p:cSld name="33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pPr fontAlgn="base"/>
            <a:r>
              <a:rPr lang="zh-CN" altLang="en-US" strike="noStrike" noProof="1"/>
              <a:t>单击此处编辑母版标题样式</a:t>
            </a:r>
          </a:p>
        </p:txBody>
      </p:sp>
      <p:sp>
        <p:nvSpPr>
          <p:cNvPr id="3" name="文本占位符 2"/>
          <p:cNvSpPr>
            <a:spLocks noGrp="1"/>
          </p:cNvSpPr>
          <p:nvPr>
            <p:ph type="body" idx="1"/>
          </p:nvPr>
        </p:nvSpPr>
        <p:spPr>
          <a:xfrm>
            <a:off x="1186774" y="1778438"/>
            <a:ext cx="4873574" cy="823912"/>
          </a:xfrm>
        </p:spPr>
        <p:txBody>
          <a:bodyPr anchor="ctr"/>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fontAlgn="base"/>
            <a:r>
              <a:rPr lang="zh-CN" altLang="en-US" strike="noStrike" noProof="1"/>
              <a:t>单击此处编辑母版文本样式</a:t>
            </a:r>
          </a:p>
        </p:txBody>
      </p:sp>
      <p:sp>
        <p:nvSpPr>
          <p:cNvPr id="4" name="内容占位符 3"/>
          <p:cNvSpPr>
            <a:spLocks noGrp="1"/>
          </p:cNvSpPr>
          <p:nvPr>
            <p:ph sz="half" idx="2"/>
          </p:nvPr>
        </p:nvSpPr>
        <p:spPr>
          <a:xfrm>
            <a:off x="1186774" y="2665379"/>
            <a:ext cx="4873574" cy="3524284"/>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5" name="文本占位符 4"/>
          <p:cNvSpPr>
            <a:spLocks noGrp="1"/>
          </p:cNvSpPr>
          <p:nvPr>
            <p:ph type="body" sz="quarter" idx="3"/>
          </p:nvPr>
        </p:nvSpPr>
        <p:spPr>
          <a:xfrm>
            <a:off x="6256938" y="1778438"/>
            <a:ext cx="4897576" cy="823912"/>
          </a:xfrm>
        </p:spPr>
        <p:txBody>
          <a:bodyPr anchor="ctr"/>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fontAlgn="base"/>
            <a:r>
              <a:rPr lang="zh-CN" altLang="en-US" strike="noStrike" noProof="1"/>
              <a:t>单击此处编辑母版文本样式</a:t>
            </a:r>
          </a:p>
        </p:txBody>
      </p:sp>
      <p:sp>
        <p:nvSpPr>
          <p:cNvPr id="6" name="内容占位符 5"/>
          <p:cNvSpPr>
            <a:spLocks noGrp="1"/>
          </p:cNvSpPr>
          <p:nvPr>
            <p:ph sz="quarter" idx="4"/>
          </p:nvPr>
        </p:nvSpPr>
        <p:spPr>
          <a:xfrm>
            <a:off x="6256938" y="2665379"/>
            <a:ext cx="4897576" cy="3524284"/>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7" name="日期占位符 6"/>
          <p:cNvSpPr>
            <a:spLocks noGrp="1"/>
          </p:cNvSpPr>
          <p:nvPr>
            <p:ph type="dt" sz="half" idx="10"/>
          </p:nvPr>
        </p:nvSpPr>
        <p:spPr/>
        <p:txBody>
          <a:bodyPr/>
          <a:lstStyle/>
          <a:p>
            <a:pPr marL="0" marR="0" lvl="0" indent="0" algn="l"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chemeClr val="tx1">
                  <a:tint val="75000"/>
                </a:schemeClr>
              </a:solidFill>
              <a:effectLst/>
              <a:uLnTx/>
              <a:uFillTx/>
              <a:latin typeface="+mn-lt"/>
              <a:ea typeface="+mn-ea"/>
              <a:cs typeface="+mn-cs"/>
            </a:endParaRPr>
          </a:p>
        </p:txBody>
      </p:sp>
      <p:sp>
        <p:nvSpPr>
          <p:cNvPr id="8" name="页脚占位符 7"/>
          <p:cNvSpPr>
            <a:spLocks noGrp="1"/>
          </p:cNvSpPr>
          <p:nvPr>
            <p:ph type="ftr" sz="quarter" idx="11"/>
          </p:nvPr>
        </p:nvSpPr>
        <p:spPr/>
        <p:txBody>
          <a:bodyPr/>
          <a:lstStyle/>
          <a:p>
            <a:pPr marL="0" marR="0" lvl="0" indent="0" algn="ctr"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chemeClr val="tx1">
                  <a:tint val="75000"/>
                </a:schemeClr>
              </a:solidFill>
              <a:effectLst/>
              <a:uLnTx/>
              <a:uFillTx/>
              <a:latin typeface="Calibri" panose="020F0502020204030204" pitchFamily="34" charset="0"/>
              <a:ea typeface="宋体" panose="02010600030101010101" pitchFamily="2" charset="-122"/>
              <a:cs typeface="+mn-cs"/>
            </a:endParaRPr>
          </a:p>
        </p:txBody>
      </p:sp>
      <p:sp>
        <p:nvSpPr>
          <p:cNvPr id="9" name="灯片编号占位符 8"/>
          <p:cNvSpPr>
            <a:spLocks noGrp="1"/>
          </p:cNvSpPr>
          <p:nvPr>
            <p:ph type="sldNum" sz="quarter" idx="12"/>
          </p:nvPr>
        </p:nvSpPr>
        <p:spPr/>
        <p:txBody>
          <a:bodyPr/>
          <a:lstStyle/>
          <a:p>
            <a:pPr lvl="0" eaLnBrk="1" fontAlgn="base" hangingPunct="1"/>
            <a:fld id="{9A0DB2DC-4C9A-4742-B13C-FB6460FD3503}" type="slidenum">
              <a:rPr lang="zh-CN" altLang="en-US" strike="noStrike" noProof="1" dirty="0">
                <a:latin typeface="Calibri" panose="020F0502020204030204" pitchFamily="34" charset="0"/>
                <a:ea typeface="宋体" panose="02010600030101010101" pitchFamily="2" charset="-122"/>
                <a:cs typeface="+mn-cs"/>
              </a:rPr>
              <a:t>‹#›</a:t>
            </a:fld>
            <a:endParaRPr lang="zh-CN" altLang="en-US" strike="noStrike" noProof="1">
              <a:latin typeface="Calibri" panose="020F0502020204030204" pitchFamily="34" charset="0"/>
            </a:endParaRPr>
          </a:p>
        </p:txBody>
      </p:sp>
    </p:spTree>
    <p:extLst>
      <p:ext uri="{BB962C8B-B14F-4D97-AF65-F5344CB8AC3E}">
        <p14:creationId xmlns:p14="http://schemas.microsoft.com/office/powerpoint/2010/main" val="25710950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34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pPr fontAlgn="base"/>
            <a:r>
              <a:rPr lang="zh-CN" altLang="en-US" strike="noStrike" noProof="1"/>
              <a:t>单击此处编辑母版标题样式</a:t>
            </a:r>
          </a:p>
        </p:txBody>
      </p:sp>
      <p:sp>
        <p:nvSpPr>
          <p:cNvPr id="3" name="文本占位符 2"/>
          <p:cNvSpPr>
            <a:spLocks noGrp="1"/>
          </p:cNvSpPr>
          <p:nvPr>
            <p:ph type="body" idx="1"/>
          </p:nvPr>
        </p:nvSpPr>
        <p:spPr>
          <a:xfrm>
            <a:off x="1186774" y="1778438"/>
            <a:ext cx="4873574" cy="823912"/>
          </a:xfrm>
        </p:spPr>
        <p:txBody>
          <a:bodyPr anchor="ctr"/>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fontAlgn="base"/>
            <a:r>
              <a:rPr lang="zh-CN" altLang="en-US" strike="noStrike" noProof="1"/>
              <a:t>单击此处编辑母版文本样式</a:t>
            </a:r>
          </a:p>
        </p:txBody>
      </p:sp>
      <p:sp>
        <p:nvSpPr>
          <p:cNvPr id="4" name="内容占位符 3"/>
          <p:cNvSpPr>
            <a:spLocks noGrp="1"/>
          </p:cNvSpPr>
          <p:nvPr>
            <p:ph sz="half" idx="2"/>
          </p:nvPr>
        </p:nvSpPr>
        <p:spPr>
          <a:xfrm>
            <a:off x="1186774" y="2665379"/>
            <a:ext cx="4873574" cy="3524284"/>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5" name="文本占位符 4"/>
          <p:cNvSpPr>
            <a:spLocks noGrp="1"/>
          </p:cNvSpPr>
          <p:nvPr>
            <p:ph type="body" sz="quarter" idx="3"/>
          </p:nvPr>
        </p:nvSpPr>
        <p:spPr>
          <a:xfrm>
            <a:off x="6256938" y="1778438"/>
            <a:ext cx="4897576" cy="823912"/>
          </a:xfrm>
        </p:spPr>
        <p:txBody>
          <a:bodyPr anchor="ctr"/>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fontAlgn="base"/>
            <a:r>
              <a:rPr lang="zh-CN" altLang="en-US" strike="noStrike" noProof="1"/>
              <a:t>单击此处编辑母版文本样式</a:t>
            </a:r>
          </a:p>
        </p:txBody>
      </p:sp>
      <p:sp>
        <p:nvSpPr>
          <p:cNvPr id="6" name="内容占位符 5"/>
          <p:cNvSpPr>
            <a:spLocks noGrp="1"/>
          </p:cNvSpPr>
          <p:nvPr>
            <p:ph sz="quarter" idx="4"/>
          </p:nvPr>
        </p:nvSpPr>
        <p:spPr>
          <a:xfrm>
            <a:off x="6256938" y="2665379"/>
            <a:ext cx="4897576" cy="3524284"/>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7" name="日期占位符 6"/>
          <p:cNvSpPr>
            <a:spLocks noGrp="1"/>
          </p:cNvSpPr>
          <p:nvPr>
            <p:ph type="dt" sz="half" idx="10"/>
          </p:nvPr>
        </p:nvSpPr>
        <p:spPr/>
        <p:txBody>
          <a:bodyPr/>
          <a:lstStyle/>
          <a:p>
            <a:pPr marL="0" marR="0" lvl="0" indent="0" algn="l"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chemeClr val="tx1">
                  <a:tint val="75000"/>
                </a:schemeClr>
              </a:solidFill>
              <a:effectLst/>
              <a:uLnTx/>
              <a:uFillTx/>
              <a:latin typeface="+mn-lt"/>
              <a:ea typeface="+mn-ea"/>
              <a:cs typeface="+mn-cs"/>
            </a:endParaRPr>
          </a:p>
        </p:txBody>
      </p:sp>
      <p:sp>
        <p:nvSpPr>
          <p:cNvPr id="8" name="页脚占位符 7"/>
          <p:cNvSpPr>
            <a:spLocks noGrp="1"/>
          </p:cNvSpPr>
          <p:nvPr>
            <p:ph type="ftr" sz="quarter" idx="11"/>
          </p:nvPr>
        </p:nvSpPr>
        <p:spPr/>
        <p:txBody>
          <a:bodyPr/>
          <a:lstStyle/>
          <a:p>
            <a:pPr marL="0" marR="0" lvl="0" indent="0" algn="ctr"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chemeClr val="tx1">
                  <a:tint val="75000"/>
                </a:schemeClr>
              </a:solidFill>
              <a:effectLst/>
              <a:uLnTx/>
              <a:uFillTx/>
              <a:latin typeface="Calibri" panose="020F0502020204030204" pitchFamily="34" charset="0"/>
              <a:ea typeface="宋体" panose="02010600030101010101" pitchFamily="2" charset="-122"/>
              <a:cs typeface="+mn-cs"/>
            </a:endParaRPr>
          </a:p>
        </p:txBody>
      </p:sp>
      <p:sp>
        <p:nvSpPr>
          <p:cNvPr id="9" name="灯片编号占位符 8"/>
          <p:cNvSpPr>
            <a:spLocks noGrp="1"/>
          </p:cNvSpPr>
          <p:nvPr>
            <p:ph type="sldNum" sz="quarter" idx="12"/>
          </p:nvPr>
        </p:nvSpPr>
        <p:spPr/>
        <p:txBody>
          <a:bodyPr/>
          <a:lstStyle/>
          <a:p>
            <a:pPr lvl="0" eaLnBrk="1" fontAlgn="base" hangingPunct="1"/>
            <a:fld id="{9A0DB2DC-4C9A-4742-B13C-FB6460FD3503}" type="slidenum">
              <a:rPr lang="zh-CN" altLang="en-US" strike="noStrike" noProof="1" dirty="0">
                <a:latin typeface="Calibri" panose="020F0502020204030204" pitchFamily="34" charset="0"/>
                <a:ea typeface="宋体" panose="02010600030101010101" pitchFamily="2" charset="-122"/>
                <a:cs typeface="+mn-cs"/>
              </a:rPr>
              <a:t>‹#›</a:t>
            </a:fld>
            <a:endParaRPr lang="zh-CN" altLang="en-US" strike="noStrike" noProof="1">
              <a:latin typeface="Calibri" panose="020F0502020204030204" pitchFamily="34" charset="0"/>
            </a:endParaRPr>
          </a:p>
        </p:txBody>
      </p:sp>
    </p:spTree>
    <p:extLst>
      <p:ext uri="{BB962C8B-B14F-4D97-AF65-F5344CB8AC3E}">
        <p14:creationId xmlns:p14="http://schemas.microsoft.com/office/powerpoint/2010/main" val="8952121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pPr fontAlgn="base"/>
            <a:r>
              <a:rPr lang="zh-CN" altLang="en-US" strike="noStrike" noProof="1"/>
              <a:t>单击此处编辑母版标题样式</a:t>
            </a:r>
          </a:p>
        </p:txBody>
      </p:sp>
      <p:sp>
        <p:nvSpPr>
          <p:cNvPr id="3" name="文本占位符 2"/>
          <p:cNvSpPr>
            <a:spLocks noGrp="1"/>
          </p:cNvSpPr>
          <p:nvPr>
            <p:ph type="body" idx="1"/>
          </p:nvPr>
        </p:nvSpPr>
        <p:spPr>
          <a:xfrm>
            <a:off x="1186774" y="1778438"/>
            <a:ext cx="4873574" cy="823912"/>
          </a:xfrm>
        </p:spPr>
        <p:txBody>
          <a:bodyPr anchor="ctr"/>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fontAlgn="base"/>
            <a:r>
              <a:rPr lang="zh-CN" altLang="en-US" strike="noStrike" noProof="1"/>
              <a:t>单击此处编辑母版文本样式</a:t>
            </a:r>
          </a:p>
        </p:txBody>
      </p:sp>
      <p:sp>
        <p:nvSpPr>
          <p:cNvPr id="4" name="内容占位符 3"/>
          <p:cNvSpPr>
            <a:spLocks noGrp="1"/>
          </p:cNvSpPr>
          <p:nvPr>
            <p:ph sz="half" idx="2"/>
          </p:nvPr>
        </p:nvSpPr>
        <p:spPr>
          <a:xfrm>
            <a:off x="1186774" y="2665379"/>
            <a:ext cx="4873574" cy="3524284"/>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5" name="文本占位符 4"/>
          <p:cNvSpPr>
            <a:spLocks noGrp="1"/>
          </p:cNvSpPr>
          <p:nvPr>
            <p:ph type="body" sz="quarter" idx="3"/>
          </p:nvPr>
        </p:nvSpPr>
        <p:spPr>
          <a:xfrm>
            <a:off x="6256938" y="1778438"/>
            <a:ext cx="4897576" cy="823912"/>
          </a:xfrm>
        </p:spPr>
        <p:txBody>
          <a:bodyPr anchor="ctr"/>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fontAlgn="base"/>
            <a:r>
              <a:rPr lang="zh-CN" altLang="en-US" strike="noStrike" noProof="1"/>
              <a:t>单击此处编辑母版文本样式</a:t>
            </a:r>
          </a:p>
        </p:txBody>
      </p:sp>
      <p:sp>
        <p:nvSpPr>
          <p:cNvPr id="6" name="内容占位符 5"/>
          <p:cNvSpPr>
            <a:spLocks noGrp="1"/>
          </p:cNvSpPr>
          <p:nvPr>
            <p:ph sz="quarter" idx="4"/>
          </p:nvPr>
        </p:nvSpPr>
        <p:spPr>
          <a:xfrm>
            <a:off x="6256938" y="2665379"/>
            <a:ext cx="4897576" cy="3524284"/>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7" name="日期占位符 6"/>
          <p:cNvSpPr>
            <a:spLocks noGrp="1"/>
          </p:cNvSpPr>
          <p:nvPr>
            <p:ph type="dt" sz="half" idx="10"/>
          </p:nvPr>
        </p:nvSpPr>
        <p:spPr/>
        <p:txBody>
          <a:bodyPr/>
          <a:lstStyle/>
          <a:p>
            <a:pPr marL="0" marR="0" lvl="0" indent="0" algn="l"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chemeClr val="tx1">
                  <a:tint val="75000"/>
                </a:schemeClr>
              </a:solidFill>
              <a:effectLst/>
              <a:uLnTx/>
              <a:uFillTx/>
              <a:latin typeface="+mn-lt"/>
              <a:ea typeface="+mn-ea"/>
              <a:cs typeface="+mn-cs"/>
            </a:endParaRPr>
          </a:p>
        </p:txBody>
      </p:sp>
      <p:sp>
        <p:nvSpPr>
          <p:cNvPr id="8" name="页脚占位符 7"/>
          <p:cNvSpPr>
            <a:spLocks noGrp="1"/>
          </p:cNvSpPr>
          <p:nvPr>
            <p:ph type="ftr" sz="quarter" idx="11"/>
          </p:nvPr>
        </p:nvSpPr>
        <p:spPr/>
        <p:txBody>
          <a:bodyPr/>
          <a:lstStyle/>
          <a:p>
            <a:pPr marL="0" marR="0" lvl="0" indent="0" algn="ctr"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chemeClr val="tx1">
                  <a:tint val="75000"/>
                </a:schemeClr>
              </a:solidFill>
              <a:effectLst/>
              <a:uLnTx/>
              <a:uFillTx/>
              <a:latin typeface="Calibri" panose="020F0502020204030204" pitchFamily="34" charset="0"/>
              <a:ea typeface="宋体" panose="02010600030101010101" pitchFamily="2" charset="-122"/>
              <a:cs typeface="+mn-cs"/>
            </a:endParaRPr>
          </a:p>
        </p:txBody>
      </p:sp>
      <p:sp>
        <p:nvSpPr>
          <p:cNvPr id="9" name="灯片编号占位符 8"/>
          <p:cNvSpPr>
            <a:spLocks noGrp="1"/>
          </p:cNvSpPr>
          <p:nvPr>
            <p:ph type="sldNum" sz="quarter" idx="12"/>
          </p:nvPr>
        </p:nvSpPr>
        <p:spPr/>
        <p:txBody>
          <a:bodyPr/>
          <a:lstStyle/>
          <a:p>
            <a:pPr lvl="0" eaLnBrk="1" fontAlgn="base" hangingPunct="1"/>
            <a:fld id="{9A0DB2DC-4C9A-4742-B13C-FB6460FD3503}" type="slidenum">
              <a:rPr lang="zh-CN" altLang="en-US" strike="noStrike" noProof="1" dirty="0">
                <a:latin typeface="Calibri" panose="020F0502020204030204" pitchFamily="34" charset="0"/>
                <a:ea typeface="宋体" panose="02010600030101010101" pitchFamily="2" charset="-122"/>
                <a:cs typeface="+mn-cs"/>
              </a:rPr>
              <a:t>‹#›</a:t>
            </a:fld>
            <a:endParaRPr lang="zh-CN" altLang="en-US" strike="noStrike" noProof="1">
              <a:latin typeface="Calibri" panose="020F0502020204030204" pitchFamily="34"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hf sldNum="0" ftr="0" dt="0"/>
</p:sldLayout>
</file>

<file path=ppt/slideLayouts/slideLayout50.xml><?xml version="1.0" encoding="utf-8"?>
<p:sldLayout xmlns:a="http://schemas.openxmlformats.org/drawingml/2006/main" xmlns:r="http://schemas.openxmlformats.org/officeDocument/2006/relationships" xmlns:p="http://schemas.openxmlformats.org/presentationml/2006/main" type="twoTxTwoObj" preserve="1">
  <p:cSld name="35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pPr fontAlgn="base"/>
            <a:r>
              <a:rPr lang="zh-CN" altLang="en-US" strike="noStrike" noProof="1"/>
              <a:t>单击此处编辑母版标题样式</a:t>
            </a:r>
          </a:p>
        </p:txBody>
      </p:sp>
      <p:sp>
        <p:nvSpPr>
          <p:cNvPr id="3" name="文本占位符 2"/>
          <p:cNvSpPr>
            <a:spLocks noGrp="1"/>
          </p:cNvSpPr>
          <p:nvPr>
            <p:ph type="body" idx="1"/>
          </p:nvPr>
        </p:nvSpPr>
        <p:spPr>
          <a:xfrm>
            <a:off x="1186774" y="1778438"/>
            <a:ext cx="4873574" cy="823912"/>
          </a:xfrm>
        </p:spPr>
        <p:txBody>
          <a:bodyPr anchor="ctr"/>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fontAlgn="base"/>
            <a:r>
              <a:rPr lang="zh-CN" altLang="en-US" strike="noStrike" noProof="1"/>
              <a:t>单击此处编辑母版文本样式</a:t>
            </a:r>
          </a:p>
        </p:txBody>
      </p:sp>
      <p:sp>
        <p:nvSpPr>
          <p:cNvPr id="4" name="内容占位符 3"/>
          <p:cNvSpPr>
            <a:spLocks noGrp="1"/>
          </p:cNvSpPr>
          <p:nvPr>
            <p:ph sz="half" idx="2"/>
          </p:nvPr>
        </p:nvSpPr>
        <p:spPr>
          <a:xfrm>
            <a:off x="1186774" y="2665379"/>
            <a:ext cx="4873574" cy="3524284"/>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5" name="文本占位符 4"/>
          <p:cNvSpPr>
            <a:spLocks noGrp="1"/>
          </p:cNvSpPr>
          <p:nvPr>
            <p:ph type="body" sz="quarter" idx="3"/>
          </p:nvPr>
        </p:nvSpPr>
        <p:spPr>
          <a:xfrm>
            <a:off x="6256938" y="1778438"/>
            <a:ext cx="4897576" cy="823912"/>
          </a:xfrm>
        </p:spPr>
        <p:txBody>
          <a:bodyPr anchor="ctr"/>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fontAlgn="base"/>
            <a:r>
              <a:rPr lang="zh-CN" altLang="en-US" strike="noStrike" noProof="1"/>
              <a:t>单击此处编辑母版文本样式</a:t>
            </a:r>
          </a:p>
        </p:txBody>
      </p:sp>
      <p:sp>
        <p:nvSpPr>
          <p:cNvPr id="6" name="内容占位符 5"/>
          <p:cNvSpPr>
            <a:spLocks noGrp="1"/>
          </p:cNvSpPr>
          <p:nvPr>
            <p:ph sz="quarter" idx="4"/>
          </p:nvPr>
        </p:nvSpPr>
        <p:spPr>
          <a:xfrm>
            <a:off x="6256938" y="2665379"/>
            <a:ext cx="4897576" cy="3524284"/>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7" name="日期占位符 6"/>
          <p:cNvSpPr>
            <a:spLocks noGrp="1"/>
          </p:cNvSpPr>
          <p:nvPr>
            <p:ph type="dt" sz="half" idx="10"/>
          </p:nvPr>
        </p:nvSpPr>
        <p:spPr/>
        <p:txBody>
          <a:bodyPr/>
          <a:lstStyle/>
          <a:p>
            <a:pPr marL="0" marR="0" lvl="0" indent="0" algn="l"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chemeClr val="tx1">
                  <a:tint val="75000"/>
                </a:schemeClr>
              </a:solidFill>
              <a:effectLst/>
              <a:uLnTx/>
              <a:uFillTx/>
              <a:latin typeface="+mn-lt"/>
              <a:ea typeface="+mn-ea"/>
              <a:cs typeface="+mn-cs"/>
            </a:endParaRPr>
          </a:p>
        </p:txBody>
      </p:sp>
      <p:sp>
        <p:nvSpPr>
          <p:cNvPr id="8" name="页脚占位符 7"/>
          <p:cNvSpPr>
            <a:spLocks noGrp="1"/>
          </p:cNvSpPr>
          <p:nvPr>
            <p:ph type="ftr" sz="quarter" idx="11"/>
          </p:nvPr>
        </p:nvSpPr>
        <p:spPr/>
        <p:txBody>
          <a:bodyPr/>
          <a:lstStyle/>
          <a:p>
            <a:pPr marL="0" marR="0" lvl="0" indent="0" algn="ctr"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chemeClr val="tx1">
                  <a:tint val="75000"/>
                </a:schemeClr>
              </a:solidFill>
              <a:effectLst/>
              <a:uLnTx/>
              <a:uFillTx/>
              <a:latin typeface="Calibri" panose="020F0502020204030204" pitchFamily="34" charset="0"/>
              <a:ea typeface="宋体" panose="02010600030101010101" pitchFamily="2" charset="-122"/>
              <a:cs typeface="+mn-cs"/>
            </a:endParaRPr>
          </a:p>
        </p:txBody>
      </p:sp>
      <p:sp>
        <p:nvSpPr>
          <p:cNvPr id="9" name="灯片编号占位符 8"/>
          <p:cNvSpPr>
            <a:spLocks noGrp="1"/>
          </p:cNvSpPr>
          <p:nvPr>
            <p:ph type="sldNum" sz="quarter" idx="12"/>
          </p:nvPr>
        </p:nvSpPr>
        <p:spPr/>
        <p:txBody>
          <a:bodyPr/>
          <a:lstStyle/>
          <a:p>
            <a:pPr lvl="0" eaLnBrk="1" fontAlgn="base" hangingPunct="1"/>
            <a:fld id="{9A0DB2DC-4C9A-4742-B13C-FB6460FD3503}" type="slidenum">
              <a:rPr lang="zh-CN" altLang="en-US" strike="noStrike" noProof="1" dirty="0">
                <a:latin typeface="Calibri" panose="020F0502020204030204" pitchFamily="34" charset="0"/>
                <a:ea typeface="宋体" panose="02010600030101010101" pitchFamily="2" charset="-122"/>
                <a:cs typeface="+mn-cs"/>
              </a:rPr>
              <a:t>‹#›</a:t>
            </a:fld>
            <a:endParaRPr lang="zh-CN" altLang="en-US" strike="noStrike" noProof="1">
              <a:latin typeface="Calibri" panose="020F0502020204030204" pitchFamily="34" charset="0"/>
            </a:endParaRPr>
          </a:p>
        </p:txBody>
      </p:sp>
    </p:spTree>
    <p:extLst>
      <p:ext uri="{BB962C8B-B14F-4D97-AF65-F5344CB8AC3E}">
        <p14:creationId xmlns:p14="http://schemas.microsoft.com/office/powerpoint/2010/main" val="36982521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36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pPr fontAlgn="base"/>
            <a:r>
              <a:rPr lang="zh-CN" altLang="en-US" strike="noStrike" noProof="1"/>
              <a:t>单击此处编辑母版标题样式</a:t>
            </a:r>
          </a:p>
        </p:txBody>
      </p:sp>
      <p:sp>
        <p:nvSpPr>
          <p:cNvPr id="3" name="文本占位符 2"/>
          <p:cNvSpPr>
            <a:spLocks noGrp="1"/>
          </p:cNvSpPr>
          <p:nvPr>
            <p:ph type="body" idx="1"/>
          </p:nvPr>
        </p:nvSpPr>
        <p:spPr>
          <a:xfrm>
            <a:off x="1186774" y="1778438"/>
            <a:ext cx="4873574" cy="823912"/>
          </a:xfrm>
        </p:spPr>
        <p:txBody>
          <a:bodyPr anchor="ctr"/>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fontAlgn="base"/>
            <a:r>
              <a:rPr lang="zh-CN" altLang="en-US" strike="noStrike" noProof="1"/>
              <a:t>单击此处编辑母版文本样式</a:t>
            </a:r>
          </a:p>
        </p:txBody>
      </p:sp>
      <p:sp>
        <p:nvSpPr>
          <p:cNvPr id="4" name="内容占位符 3"/>
          <p:cNvSpPr>
            <a:spLocks noGrp="1"/>
          </p:cNvSpPr>
          <p:nvPr>
            <p:ph sz="half" idx="2"/>
          </p:nvPr>
        </p:nvSpPr>
        <p:spPr>
          <a:xfrm>
            <a:off x="1186774" y="2665379"/>
            <a:ext cx="4873574" cy="3524284"/>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5" name="文本占位符 4"/>
          <p:cNvSpPr>
            <a:spLocks noGrp="1"/>
          </p:cNvSpPr>
          <p:nvPr>
            <p:ph type="body" sz="quarter" idx="3"/>
          </p:nvPr>
        </p:nvSpPr>
        <p:spPr>
          <a:xfrm>
            <a:off x="6256938" y="1778438"/>
            <a:ext cx="4897576" cy="823912"/>
          </a:xfrm>
        </p:spPr>
        <p:txBody>
          <a:bodyPr anchor="ctr"/>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fontAlgn="base"/>
            <a:r>
              <a:rPr lang="zh-CN" altLang="en-US" strike="noStrike" noProof="1"/>
              <a:t>单击此处编辑母版文本样式</a:t>
            </a:r>
          </a:p>
        </p:txBody>
      </p:sp>
      <p:sp>
        <p:nvSpPr>
          <p:cNvPr id="6" name="内容占位符 5"/>
          <p:cNvSpPr>
            <a:spLocks noGrp="1"/>
          </p:cNvSpPr>
          <p:nvPr>
            <p:ph sz="quarter" idx="4"/>
          </p:nvPr>
        </p:nvSpPr>
        <p:spPr>
          <a:xfrm>
            <a:off x="6256938" y="2665379"/>
            <a:ext cx="4897576" cy="3524284"/>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7" name="日期占位符 6"/>
          <p:cNvSpPr>
            <a:spLocks noGrp="1"/>
          </p:cNvSpPr>
          <p:nvPr>
            <p:ph type="dt" sz="half" idx="10"/>
          </p:nvPr>
        </p:nvSpPr>
        <p:spPr/>
        <p:txBody>
          <a:bodyPr/>
          <a:lstStyle/>
          <a:p>
            <a:pPr marL="0" marR="0" lvl="0" indent="0" algn="l"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chemeClr val="tx1">
                  <a:tint val="75000"/>
                </a:schemeClr>
              </a:solidFill>
              <a:effectLst/>
              <a:uLnTx/>
              <a:uFillTx/>
              <a:latin typeface="+mn-lt"/>
              <a:ea typeface="+mn-ea"/>
              <a:cs typeface="+mn-cs"/>
            </a:endParaRPr>
          </a:p>
        </p:txBody>
      </p:sp>
      <p:sp>
        <p:nvSpPr>
          <p:cNvPr id="8" name="页脚占位符 7"/>
          <p:cNvSpPr>
            <a:spLocks noGrp="1"/>
          </p:cNvSpPr>
          <p:nvPr>
            <p:ph type="ftr" sz="quarter" idx="11"/>
          </p:nvPr>
        </p:nvSpPr>
        <p:spPr/>
        <p:txBody>
          <a:bodyPr/>
          <a:lstStyle/>
          <a:p>
            <a:pPr marL="0" marR="0" lvl="0" indent="0" algn="ctr"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chemeClr val="tx1">
                  <a:tint val="75000"/>
                </a:schemeClr>
              </a:solidFill>
              <a:effectLst/>
              <a:uLnTx/>
              <a:uFillTx/>
              <a:latin typeface="Calibri" panose="020F0502020204030204" pitchFamily="34" charset="0"/>
              <a:ea typeface="宋体" panose="02010600030101010101" pitchFamily="2" charset="-122"/>
              <a:cs typeface="+mn-cs"/>
            </a:endParaRPr>
          </a:p>
        </p:txBody>
      </p:sp>
      <p:sp>
        <p:nvSpPr>
          <p:cNvPr id="9" name="灯片编号占位符 8"/>
          <p:cNvSpPr>
            <a:spLocks noGrp="1"/>
          </p:cNvSpPr>
          <p:nvPr>
            <p:ph type="sldNum" sz="quarter" idx="12"/>
          </p:nvPr>
        </p:nvSpPr>
        <p:spPr/>
        <p:txBody>
          <a:bodyPr/>
          <a:lstStyle/>
          <a:p>
            <a:pPr lvl="0" eaLnBrk="1" fontAlgn="base" hangingPunct="1"/>
            <a:fld id="{9A0DB2DC-4C9A-4742-B13C-FB6460FD3503}" type="slidenum">
              <a:rPr lang="zh-CN" altLang="en-US" strike="noStrike" noProof="1" dirty="0">
                <a:latin typeface="Calibri" panose="020F0502020204030204" pitchFamily="34" charset="0"/>
                <a:ea typeface="宋体" panose="02010600030101010101" pitchFamily="2" charset="-122"/>
                <a:cs typeface="+mn-cs"/>
              </a:rPr>
              <a:t>‹#›</a:t>
            </a:fld>
            <a:endParaRPr lang="zh-CN" altLang="en-US" strike="noStrike" noProof="1">
              <a:latin typeface="Calibri" panose="020F0502020204030204" pitchFamily="34" charset="0"/>
            </a:endParaRPr>
          </a:p>
        </p:txBody>
      </p:sp>
    </p:spTree>
    <p:extLst>
      <p:ext uri="{BB962C8B-B14F-4D97-AF65-F5344CB8AC3E}">
        <p14:creationId xmlns:p14="http://schemas.microsoft.com/office/powerpoint/2010/main" val="12043957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type="twoTxTwoObj" preserve="1">
  <p:cSld name="37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pPr fontAlgn="base"/>
            <a:r>
              <a:rPr lang="zh-CN" altLang="en-US" strike="noStrike" noProof="1"/>
              <a:t>单击此处编辑母版标题样式</a:t>
            </a:r>
          </a:p>
        </p:txBody>
      </p:sp>
      <p:sp>
        <p:nvSpPr>
          <p:cNvPr id="3" name="文本占位符 2"/>
          <p:cNvSpPr>
            <a:spLocks noGrp="1"/>
          </p:cNvSpPr>
          <p:nvPr>
            <p:ph type="body" idx="1"/>
          </p:nvPr>
        </p:nvSpPr>
        <p:spPr>
          <a:xfrm>
            <a:off x="1186774" y="1778438"/>
            <a:ext cx="4873574" cy="823912"/>
          </a:xfrm>
        </p:spPr>
        <p:txBody>
          <a:bodyPr anchor="ctr"/>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fontAlgn="base"/>
            <a:r>
              <a:rPr lang="zh-CN" altLang="en-US" strike="noStrike" noProof="1"/>
              <a:t>单击此处编辑母版文本样式</a:t>
            </a:r>
          </a:p>
        </p:txBody>
      </p:sp>
      <p:sp>
        <p:nvSpPr>
          <p:cNvPr id="4" name="内容占位符 3"/>
          <p:cNvSpPr>
            <a:spLocks noGrp="1"/>
          </p:cNvSpPr>
          <p:nvPr>
            <p:ph sz="half" idx="2"/>
          </p:nvPr>
        </p:nvSpPr>
        <p:spPr>
          <a:xfrm>
            <a:off x="1186774" y="2665379"/>
            <a:ext cx="4873574" cy="3524284"/>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5" name="文本占位符 4"/>
          <p:cNvSpPr>
            <a:spLocks noGrp="1"/>
          </p:cNvSpPr>
          <p:nvPr>
            <p:ph type="body" sz="quarter" idx="3"/>
          </p:nvPr>
        </p:nvSpPr>
        <p:spPr>
          <a:xfrm>
            <a:off x="6256938" y="1778438"/>
            <a:ext cx="4897576" cy="823912"/>
          </a:xfrm>
        </p:spPr>
        <p:txBody>
          <a:bodyPr anchor="ctr"/>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fontAlgn="base"/>
            <a:r>
              <a:rPr lang="zh-CN" altLang="en-US" strike="noStrike" noProof="1"/>
              <a:t>单击此处编辑母版文本样式</a:t>
            </a:r>
          </a:p>
        </p:txBody>
      </p:sp>
      <p:sp>
        <p:nvSpPr>
          <p:cNvPr id="6" name="内容占位符 5"/>
          <p:cNvSpPr>
            <a:spLocks noGrp="1"/>
          </p:cNvSpPr>
          <p:nvPr>
            <p:ph sz="quarter" idx="4"/>
          </p:nvPr>
        </p:nvSpPr>
        <p:spPr>
          <a:xfrm>
            <a:off x="6256938" y="2665379"/>
            <a:ext cx="4897576" cy="3524284"/>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7" name="日期占位符 6"/>
          <p:cNvSpPr>
            <a:spLocks noGrp="1"/>
          </p:cNvSpPr>
          <p:nvPr>
            <p:ph type="dt" sz="half" idx="10"/>
          </p:nvPr>
        </p:nvSpPr>
        <p:spPr/>
        <p:txBody>
          <a:bodyPr/>
          <a:lstStyle/>
          <a:p>
            <a:pPr marL="0" marR="0" lvl="0" indent="0" algn="l"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chemeClr val="tx1">
                  <a:tint val="75000"/>
                </a:schemeClr>
              </a:solidFill>
              <a:effectLst/>
              <a:uLnTx/>
              <a:uFillTx/>
              <a:latin typeface="+mn-lt"/>
              <a:ea typeface="+mn-ea"/>
              <a:cs typeface="+mn-cs"/>
            </a:endParaRPr>
          </a:p>
        </p:txBody>
      </p:sp>
      <p:sp>
        <p:nvSpPr>
          <p:cNvPr id="8" name="页脚占位符 7"/>
          <p:cNvSpPr>
            <a:spLocks noGrp="1"/>
          </p:cNvSpPr>
          <p:nvPr>
            <p:ph type="ftr" sz="quarter" idx="11"/>
          </p:nvPr>
        </p:nvSpPr>
        <p:spPr/>
        <p:txBody>
          <a:bodyPr/>
          <a:lstStyle/>
          <a:p>
            <a:pPr marL="0" marR="0" lvl="0" indent="0" algn="ctr"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chemeClr val="tx1">
                  <a:tint val="75000"/>
                </a:schemeClr>
              </a:solidFill>
              <a:effectLst/>
              <a:uLnTx/>
              <a:uFillTx/>
              <a:latin typeface="Calibri" panose="020F0502020204030204" pitchFamily="34" charset="0"/>
              <a:ea typeface="宋体" panose="02010600030101010101" pitchFamily="2" charset="-122"/>
              <a:cs typeface="+mn-cs"/>
            </a:endParaRPr>
          </a:p>
        </p:txBody>
      </p:sp>
      <p:sp>
        <p:nvSpPr>
          <p:cNvPr id="9" name="灯片编号占位符 8"/>
          <p:cNvSpPr>
            <a:spLocks noGrp="1"/>
          </p:cNvSpPr>
          <p:nvPr>
            <p:ph type="sldNum" sz="quarter" idx="12"/>
          </p:nvPr>
        </p:nvSpPr>
        <p:spPr/>
        <p:txBody>
          <a:bodyPr/>
          <a:lstStyle/>
          <a:p>
            <a:pPr lvl="0" eaLnBrk="1" fontAlgn="base" hangingPunct="1"/>
            <a:fld id="{9A0DB2DC-4C9A-4742-B13C-FB6460FD3503}" type="slidenum">
              <a:rPr lang="zh-CN" altLang="en-US" strike="noStrike" noProof="1" dirty="0">
                <a:latin typeface="Calibri" panose="020F0502020204030204" pitchFamily="34" charset="0"/>
                <a:ea typeface="宋体" panose="02010600030101010101" pitchFamily="2" charset="-122"/>
                <a:cs typeface="+mn-cs"/>
              </a:rPr>
              <a:t>‹#›</a:t>
            </a:fld>
            <a:endParaRPr lang="zh-CN" altLang="en-US" strike="noStrike" noProof="1">
              <a:latin typeface="Calibri" panose="020F0502020204030204" pitchFamily="34" charset="0"/>
            </a:endParaRPr>
          </a:p>
        </p:txBody>
      </p:sp>
    </p:spTree>
    <p:extLst>
      <p:ext uri="{BB962C8B-B14F-4D97-AF65-F5344CB8AC3E}">
        <p14:creationId xmlns:p14="http://schemas.microsoft.com/office/powerpoint/2010/main" val="5350468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type="twoTxTwoObj" preserve="1">
  <p:cSld name="38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pPr fontAlgn="base"/>
            <a:r>
              <a:rPr lang="zh-CN" altLang="en-US" strike="noStrike" noProof="1"/>
              <a:t>单击此处编辑母版标题样式</a:t>
            </a:r>
          </a:p>
        </p:txBody>
      </p:sp>
      <p:sp>
        <p:nvSpPr>
          <p:cNvPr id="3" name="文本占位符 2"/>
          <p:cNvSpPr>
            <a:spLocks noGrp="1"/>
          </p:cNvSpPr>
          <p:nvPr>
            <p:ph type="body" idx="1"/>
          </p:nvPr>
        </p:nvSpPr>
        <p:spPr>
          <a:xfrm>
            <a:off x="1186774" y="1778438"/>
            <a:ext cx="4873574" cy="823912"/>
          </a:xfrm>
        </p:spPr>
        <p:txBody>
          <a:bodyPr anchor="ctr"/>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fontAlgn="base"/>
            <a:r>
              <a:rPr lang="zh-CN" altLang="en-US" strike="noStrike" noProof="1"/>
              <a:t>单击此处编辑母版文本样式</a:t>
            </a:r>
          </a:p>
        </p:txBody>
      </p:sp>
      <p:sp>
        <p:nvSpPr>
          <p:cNvPr id="4" name="内容占位符 3"/>
          <p:cNvSpPr>
            <a:spLocks noGrp="1"/>
          </p:cNvSpPr>
          <p:nvPr>
            <p:ph sz="half" idx="2"/>
          </p:nvPr>
        </p:nvSpPr>
        <p:spPr>
          <a:xfrm>
            <a:off x="1186774" y="2665379"/>
            <a:ext cx="4873574" cy="3524284"/>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5" name="文本占位符 4"/>
          <p:cNvSpPr>
            <a:spLocks noGrp="1"/>
          </p:cNvSpPr>
          <p:nvPr>
            <p:ph type="body" sz="quarter" idx="3"/>
          </p:nvPr>
        </p:nvSpPr>
        <p:spPr>
          <a:xfrm>
            <a:off x="6256938" y="1778438"/>
            <a:ext cx="4897576" cy="823912"/>
          </a:xfrm>
        </p:spPr>
        <p:txBody>
          <a:bodyPr anchor="ctr"/>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fontAlgn="base"/>
            <a:r>
              <a:rPr lang="zh-CN" altLang="en-US" strike="noStrike" noProof="1"/>
              <a:t>单击此处编辑母版文本样式</a:t>
            </a:r>
          </a:p>
        </p:txBody>
      </p:sp>
      <p:sp>
        <p:nvSpPr>
          <p:cNvPr id="6" name="内容占位符 5"/>
          <p:cNvSpPr>
            <a:spLocks noGrp="1"/>
          </p:cNvSpPr>
          <p:nvPr>
            <p:ph sz="quarter" idx="4"/>
          </p:nvPr>
        </p:nvSpPr>
        <p:spPr>
          <a:xfrm>
            <a:off x="6256938" y="2665379"/>
            <a:ext cx="4897576" cy="3524284"/>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7" name="日期占位符 6"/>
          <p:cNvSpPr>
            <a:spLocks noGrp="1"/>
          </p:cNvSpPr>
          <p:nvPr>
            <p:ph type="dt" sz="half" idx="10"/>
          </p:nvPr>
        </p:nvSpPr>
        <p:spPr/>
        <p:txBody>
          <a:bodyPr/>
          <a:lstStyle/>
          <a:p>
            <a:pPr marL="0" marR="0" lvl="0" indent="0" algn="l"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chemeClr val="tx1">
                  <a:tint val="75000"/>
                </a:schemeClr>
              </a:solidFill>
              <a:effectLst/>
              <a:uLnTx/>
              <a:uFillTx/>
              <a:latin typeface="+mn-lt"/>
              <a:ea typeface="+mn-ea"/>
              <a:cs typeface="+mn-cs"/>
            </a:endParaRPr>
          </a:p>
        </p:txBody>
      </p:sp>
      <p:sp>
        <p:nvSpPr>
          <p:cNvPr id="8" name="页脚占位符 7"/>
          <p:cNvSpPr>
            <a:spLocks noGrp="1"/>
          </p:cNvSpPr>
          <p:nvPr>
            <p:ph type="ftr" sz="quarter" idx="11"/>
          </p:nvPr>
        </p:nvSpPr>
        <p:spPr/>
        <p:txBody>
          <a:bodyPr/>
          <a:lstStyle/>
          <a:p>
            <a:pPr marL="0" marR="0" lvl="0" indent="0" algn="ctr"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chemeClr val="tx1">
                  <a:tint val="75000"/>
                </a:schemeClr>
              </a:solidFill>
              <a:effectLst/>
              <a:uLnTx/>
              <a:uFillTx/>
              <a:latin typeface="Calibri" panose="020F0502020204030204" pitchFamily="34" charset="0"/>
              <a:ea typeface="宋体" panose="02010600030101010101" pitchFamily="2" charset="-122"/>
              <a:cs typeface="+mn-cs"/>
            </a:endParaRPr>
          </a:p>
        </p:txBody>
      </p:sp>
      <p:sp>
        <p:nvSpPr>
          <p:cNvPr id="9" name="灯片编号占位符 8"/>
          <p:cNvSpPr>
            <a:spLocks noGrp="1"/>
          </p:cNvSpPr>
          <p:nvPr>
            <p:ph type="sldNum" sz="quarter" idx="12"/>
          </p:nvPr>
        </p:nvSpPr>
        <p:spPr/>
        <p:txBody>
          <a:bodyPr/>
          <a:lstStyle/>
          <a:p>
            <a:pPr lvl="0" eaLnBrk="1" fontAlgn="base" hangingPunct="1"/>
            <a:fld id="{9A0DB2DC-4C9A-4742-B13C-FB6460FD3503}" type="slidenum">
              <a:rPr lang="zh-CN" altLang="en-US" strike="noStrike" noProof="1" dirty="0">
                <a:latin typeface="Calibri" panose="020F0502020204030204" pitchFamily="34" charset="0"/>
                <a:ea typeface="宋体" panose="02010600030101010101" pitchFamily="2" charset="-122"/>
                <a:cs typeface="+mn-cs"/>
              </a:rPr>
              <a:t>‹#›</a:t>
            </a:fld>
            <a:endParaRPr lang="zh-CN" altLang="en-US" strike="noStrike" noProof="1">
              <a:latin typeface="Calibri" panose="020F0502020204030204" pitchFamily="34" charset="0"/>
            </a:endParaRPr>
          </a:p>
        </p:txBody>
      </p:sp>
    </p:spTree>
    <p:extLst>
      <p:ext uri="{BB962C8B-B14F-4D97-AF65-F5344CB8AC3E}">
        <p14:creationId xmlns:p14="http://schemas.microsoft.com/office/powerpoint/2010/main" val="19333991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type="twoTxTwoObj" preserve="1">
  <p:cSld name="39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pPr fontAlgn="base"/>
            <a:r>
              <a:rPr lang="zh-CN" altLang="en-US" strike="noStrike" noProof="1"/>
              <a:t>单击此处编辑母版标题样式</a:t>
            </a:r>
          </a:p>
        </p:txBody>
      </p:sp>
      <p:sp>
        <p:nvSpPr>
          <p:cNvPr id="3" name="文本占位符 2"/>
          <p:cNvSpPr>
            <a:spLocks noGrp="1"/>
          </p:cNvSpPr>
          <p:nvPr>
            <p:ph type="body" idx="1"/>
          </p:nvPr>
        </p:nvSpPr>
        <p:spPr>
          <a:xfrm>
            <a:off x="1186774" y="1778438"/>
            <a:ext cx="4873574" cy="823912"/>
          </a:xfrm>
        </p:spPr>
        <p:txBody>
          <a:bodyPr anchor="ctr"/>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fontAlgn="base"/>
            <a:r>
              <a:rPr lang="zh-CN" altLang="en-US" strike="noStrike" noProof="1"/>
              <a:t>单击此处编辑母版文本样式</a:t>
            </a:r>
          </a:p>
        </p:txBody>
      </p:sp>
      <p:sp>
        <p:nvSpPr>
          <p:cNvPr id="4" name="内容占位符 3"/>
          <p:cNvSpPr>
            <a:spLocks noGrp="1"/>
          </p:cNvSpPr>
          <p:nvPr>
            <p:ph sz="half" idx="2"/>
          </p:nvPr>
        </p:nvSpPr>
        <p:spPr>
          <a:xfrm>
            <a:off x="1186774" y="2665379"/>
            <a:ext cx="4873574" cy="3524284"/>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5" name="文本占位符 4"/>
          <p:cNvSpPr>
            <a:spLocks noGrp="1"/>
          </p:cNvSpPr>
          <p:nvPr>
            <p:ph type="body" sz="quarter" idx="3"/>
          </p:nvPr>
        </p:nvSpPr>
        <p:spPr>
          <a:xfrm>
            <a:off x="6256938" y="1778438"/>
            <a:ext cx="4897576" cy="823912"/>
          </a:xfrm>
        </p:spPr>
        <p:txBody>
          <a:bodyPr anchor="ctr"/>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fontAlgn="base"/>
            <a:r>
              <a:rPr lang="zh-CN" altLang="en-US" strike="noStrike" noProof="1"/>
              <a:t>单击此处编辑母版文本样式</a:t>
            </a:r>
          </a:p>
        </p:txBody>
      </p:sp>
      <p:sp>
        <p:nvSpPr>
          <p:cNvPr id="6" name="内容占位符 5"/>
          <p:cNvSpPr>
            <a:spLocks noGrp="1"/>
          </p:cNvSpPr>
          <p:nvPr>
            <p:ph sz="quarter" idx="4"/>
          </p:nvPr>
        </p:nvSpPr>
        <p:spPr>
          <a:xfrm>
            <a:off x="6256938" y="2665379"/>
            <a:ext cx="4897576" cy="3524284"/>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7" name="日期占位符 6"/>
          <p:cNvSpPr>
            <a:spLocks noGrp="1"/>
          </p:cNvSpPr>
          <p:nvPr>
            <p:ph type="dt" sz="half" idx="10"/>
          </p:nvPr>
        </p:nvSpPr>
        <p:spPr/>
        <p:txBody>
          <a:bodyPr/>
          <a:lstStyle/>
          <a:p>
            <a:pPr marL="0" marR="0" lvl="0" indent="0" algn="l"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chemeClr val="tx1">
                  <a:tint val="75000"/>
                </a:schemeClr>
              </a:solidFill>
              <a:effectLst/>
              <a:uLnTx/>
              <a:uFillTx/>
              <a:latin typeface="+mn-lt"/>
              <a:ea typeface="+mn-ea"/>
              <a:cs typeface="+mn-cs"/>
            </a:endParaRPr>
          </a:p>
        </p:txBody>
      </p:sp>
      <p:sp>
        <p:nvSpPr>
          <p:cNvPr id="8" name="页脚占位符 7"/>
          <p:cNvSpPr>
            <a:spLocks noGrp="1"/>
          </p:cNvSpPr>
          <p:nvPr>
            <p:ph type="ftr" sz="quarter" idx="11"/>
          </p:nvPr>
        </p:nvSpPr>
        <p:spPr/>
        <p:txBody>
          <a:bodyPr/>
          <a:lstStyle/>
          <a:p>
            <a:pPr marL="0" marR="0" lvl="0" indent="0" algn="ctr"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chemeClr val="tx1">
                  <a:tint val="75000"/>
                </a:schemeClr>
              </a:solidFill>
              <a:effectLst/>
              <a:uLnTx/>
              <a:uFillTx/>
              <a:latin typeface="Calibri" panose="020F0502020204030204" pitchFamily="34" charset="0"/>
              <a:ea typeface="宋体" panose="02010600030101010101" pitchFamily="2" charset="-122"/>
              <a:cs typeface="+mn-cs"/>
            </a:endParaRPr>
          </a:p>
        </p:txBody>
      </p:sp>
      <p:sp>
        <p:nvSpPr>
          <p:cNvPr id="9" name="灯片编号占位符 8"/>
          <p:cNvSpPr>
            <a:spLocks noGrp="1"/>
          </p:cNvSpPr>
          <p:nvPr>
            <p:ph type="sldNum" sz="quarter" idx="12"/>
          </p:nvPr>
        </p:nvSpPr>
        <p:spPr/>
        <p:txBody>
          <a:bodyPr/>
          <a:lstStyle/>
          <a:p>
            <a:pPr lvl="0" eaLnBrk="1" fontAlgn="base" hangingPunct="1"/>
            <a:fld id="{9A0DB2DC-4C9A-4742-B13C-FB6460FD3503}" type="slidenum">
              <a:rPr lang="zh-CN" altLang="en-US" strike="noStrike" noProof="1" dirty="0">
                <a:latin typeface="Calibri" panose="020F0502020204030204" pitchFamily="34" charset="0"/>
                <a:ea typeface="宋体" panose="02010600030101010101" pitchFamily="2" charset="-122"/>
                <a:cs typeface="+mn-cs"/>
              </a:rPr>
              <a:t>‹#›</a:t>
            </a:fld>
            <a:endParaRPr lang="zh-CN" altLang="en-US" strike="noStrike" noProof="1">
              <a:latin typeface="Calibri" panose="020F0502020204030204" pitchFamily="34" charset="0"/>
            </a:endParaRPr>
          </a:p>
        </p:txBody>
      </p:sp>
    </p:spTree>
    <p:extLst>
      <p:ext uri="{BB962C8B-B14F-4D97-AF65-F5344CB8AC3E}">
        <p14:creationId xmlns:p14="http://schemas.microsoft.com/office/powerpoint/2010/main" val="16295662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type="twoTxTwoObj" preserve="1">
  <p:cSld name="40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pPr fontAlgn="base"/>
            <a:r>
              <a:rPr lang="zh-CN" altLang="en-US" strike="noStrike" noProof="1"/>
              <a:t>单击此处编辑母版标题样式</a:t>
            </a:r>
          </a:p>
        </p:txBody>
      </p:sp>
      <p:sp>
        <p:nvSpPr>
          <p:cNvPr id="3" name="文本占位符 2"/>
          <p:cNvSpPr>
            <a:spLocks noGrp="1"/>
          </p:cNvSpPr>
          <p:nvPr>
            <p:ph type="body" idx="1"/>
          </p:nvPr>
        </p:nvSpPr>
        <p:spPr>
          <a:xfrm>
            <a:off x="1186774" y="1778438"/>
            <a:ext cx="4873574" cy="823912"/>
          </a:xfrm>
        </p:spPr>
        <p:txBody>
          <a:bodyPr anchor="ctr"/>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fontAlgn="base"/>
            <a:r>
              <a:rPr lang="zh-CN" altLang="en-US" strike="noStrike" noProof="1"/>
              <a:t>单击此处编辑母版文本样式</a:t>
            </a:r>
          </a:p>
        </p:txBody>
      </p:sp>
      <p:sp>
        <p:nvSpPr>
          <p:cNvPr id="4" name="内容占位符 3"/>
          <p:cNvSpPr>
            <a:spLocks noGrp="1"/>
          </p:cNvSpPr>
          <p:nvPr>
            <p:ph sz="half" idx="2"/>
          </p:nvPr>
        </p:nvSpPr>
        <p:spPr>
          <a:xfrm>
            <a:off x="1186774" y="2665379"/>
            <a:ext cx="4873574" cy="3524284"/>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5" name="文本占位符 4"/>
          <p:cNvSpPr>
            <a:spLocks noGrp="1"/>
          </p:cNvSpPr>
          <p:nvPr>
            <p:ph type="body" sz="quarter" idx="3"/>
          </p:nvPr>
        </p:nvSpPr>
        <p:spPr>
          <a:xfrm>
            <a:off x="6256938" y="1778438"/>
            <a:ext cx="4897576" cy="823912"/>
          </a:xfrm>
        </p:spPr>
        <p:txBody>
          <a:bodyPr anchor="ctr"/>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fontAlgn="base"/>
            <a:r>
              <a:rPr lang="zh-CN" altLang="en-US" strike="noStrike" noProof="1"/>
              <a:t>单击此处编辑母版文本样式</a:t>
            </a:r>
          </a:p>
        </p:txBody>
      </p:sp>
      <p:sp>
        <p:nvSpPr>
          <p:cNvPr id="6" name="内容占位符 5"/>
          <p:cNvSpPr>
            <a:spLocks noGrp="1"/>
          </p:cNvSpPr>
          <p:nvPr>
            <p:ph sz="quarter" idx="4"/>
          </p:nvPr>
        </p:nvSpPr>
        <p:spPr>
          <a:xfrm>
            <a:off x="6256938" y="2665379"/>
            <a:ext cx="4897576" cy="3524284"/>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7" name="日期占位符 6"/>
          <p:cNvSpPr>
            <a:spLocks noGrp="1"/>
          </p:cNvSpPr>
          <p:nvPr>
            <p:ph type="dt" sz="half" idx="10"/>
          </p:nvPr>
        </p:nvSpPr>
        <p:spPr/>
        <p:txBody>
          <a:bodyPr/>
          <a:lstStyle/>
          <a:p>
            <a:pPr marL="0" marR="0" lvl="0" indent="0" algn="l"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chemeClr val="tx1">
                  <a:tint val="75000"/>
                </a:schemeClr>
              </a:solidFill>
              <a:effectLst/>
              <a:uLnTx/>
              <a:uFillTx/>
              <a:latin typeface="+mn-lt"/>
              <a:ea typeface="+mn-ea"/>
              <a:cs typeface="+mn-cs"/>
            </a:endParaRPr>
          </a:p>
        </p:txBody>
      </p:sp>
      <p:sp>
        <p:nvSpPr>
          <p:cNvPr id="8" name="页脚占位符 7"/>
          <p:cNvSpPr>
            <a:spLocks noGrp="1"/>
          </p:cNvSpPr>
          <p:nvPr>
            <p:ph type="ftr" sz="quarter" idx="11"/>
          </p:nvPr>
        </p:nvSpPr>
        <p:spPr/>
        <p:txBody>
          <a:bodyPr/>
          <a:lstStyle/>
          <a:p>
            <a:pPr marL="0" marR="0" lvl="0" indent="0" algn="ctr"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chemeClr val="tx1">
                  <a:tint val="75000"/>
                </a:schemeClr>
              </a:solidFill>
              <a:effectLst/>
              <a:uLnTx/>
              <a:uFillTx/>
              <a:latin typeface="Calibri" panose="020F0502020204030204" pitchFamily="34" charset="0"/>
              <a:ea typeface="宋体" panose="02010600030101010101" pitchFamily="2" charset="-122"/>
              <a:cs typeface="+mn-cs"/>
            </a:endParaRPr>
          </a:p>
        </p:txBody>
      </p:sp>
      <p:sp>
        <p:nvSpPr>
          <p:cNvPr id="9" name="灯片编号占位符 8"/>
          <p:cNvSpPr>
            <a:spLocks noGrp="1"/>
          </p:cNvSpPr>
          <p:nvPr>
            <p:ph type="sldNum" sz="quarter" idx="12"/>
          </p:nvPr>
        </p:nvSpPr>
        <p:spPr/>
        <p:txBody>
          <a:bodyPr/>
          <a:lstStyle/>
          <a:p>
            <a:pPr lvl="0" eaLnBrk="1" fontAlgn="base" hangingPunct="1"/>
            <a:fld id="{9A0DB2DC-4C9A-4742-B13C-FB6460FD3503}" type="slidenum">
              <a:rPr lang="zh-CN" altLang="en-US" strike="noStrike" noProof="1" dirty="0">
                <a:latin typeface="Calibri" panose="020F0502020204030204" pitchFamily="34" charset="0"/>
                <a:ea typeface="宋体" panose="02010600030101010101" pitchFamily="2" charset="-122"/>
                <a:cs typeface="+mn-cs"/>
              </a:rPr>
              <a:t>‹#›</a:t>
            </a:fld>
            <a:endParaRPr lang="zh-CN" altLang="en-US" strike="noStrike" noProof="1">
              <a:latin typeface="Calibri" panose="020F0502020204030204" pitchFamily="34" charset="0"/>
            </a:endParaRPr>
          </a:p>
        </p:txBody>
      </p:sp>
    </p:spTree>
    <p:extLst>
      <p:ext uri="{BB962C8B-B14F-4D97-AF65-F5344CB8AC3E}">
        <p14:creationId xmlns:p14="http://schemas.microsoft.com/office/powerpoint/2010/main" val="8170421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type="twoTxTwoObj" preserve="1">
  <p:cSld name="41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pPr fontAlgn="base"/>
            <a:r>
              <a:rPr lang="zh-CN" altLang="en-US" strike="noStrike" noProof="1"/>
              <a:t>单击此处编辑母版标题样式</a:t>
            </a:r>
          </a:p>
        </p:txBody>
      </p:sp>
      <p:sp>
        <p:nvSpPr>
          <p:cNvPr id="3" name="文本占位符 2"/>
          <p:cNvSpPr>
            <a:spLocks noGrp="1"/>
          </p:cNvSpPr>
          <p:nvPr>
            <p:ph type="body" idx="1"/>
          </p:nvPr>
        </p:nvSpPr>
        <p:spPr>
          <a:xfrm>
            <a:off x="1186774" y="1778438"/>
            <a:ext cx="4873574" cy="823912"/>
          </a:xfrm>
        </p:spPr>
        <p:txBody>
          <a:bodyPr anchor="ctr"/>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fontAlgn="base"/>
            <a:r>
              <a:rPr lang="zh-CN" altLang="en-US" strike="noStrike" noProof="1"/>
              <a:t>单击此处编辑母版文本样式</a:t>
            </a:r>
          </a:p>
        </p:txBody>
      </p:sp>
      <p:sp>
        <p:nvSpPr>
          <p:cNvPr id="4" name="内容占位符 3"/>
          <p:cNvSpPr>
            <a:spLocks noGrp="1"/>
          </p:cNvSpPr>
          <p:nvPr>
            <p:ph sz="half" idx="2"/>
          </p:nvPr>
        </p:nvSpPr>
        <p:spPr>
          <a:xfrm>
            <a:off x="1186774" y="2665379"/>
            <a:ext cx="4873574" cy="3524284"/>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5" name="文本占位符 4"/>
          <p:cNvSpPr>
            <a:spLocks noGrp="1"/>
          </p:cNvSpPr>
          <p:nvPr>
            <p:ph type="body" sz="quarter" idx="3"/>
          </p:nvPr>
        </p:nvSpPr>
        <p:spPr>
          <a:xfrm>
            <a:off x="6256938" y="1778438"/>
            <a:ext cx="4897576" cy="823912"/>
          </a:xfrm>
        </p:spPr>
        <p:txBody>
          <a:bodyPr anchor="ctr"/>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fontAlgn="base"/>
            <a:r>
              <a:rPr lang="zh-CN" altLang="en-US" strike="noStrike" noProof="1"/>
              <a:t>单击此处编辑母版文本样式</a:t>
            </a:r>
          </a:p>
        </p:txBody>
      </p:sp>
      <p:sp>
        <p:nvSpPr>
          <p:cNvPr id="6" name="内容占位符 5"/>
          <p:cNvSpPr>
            <a:spLocks noGrp="1"/>
          </p:cNvSpPr>
          <p:nvPr>
            <p:ph sz="quarter" idx="4"/>
          </p:nvPr>
        </p:nvSpPr>
        <p:spPr>
          <a:xfrm>
            <a:off x="6256938" y="2665379"/>
            <a:ext cx="4897576" cy="3524284"/>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7" name="日期占位符 6"/>
          <p:cNvSpPr>
            <a:spLocks noGrp="1"/>
          </p:cNvSpPr>
          <p:nvPr>
            <p:ph type="dt" sz="half" idx="10"/>
          </p:nvPr>
        </p:nvSpPr>
        <p:spPr/>
        <p:txBody>
          <a:bodyPr/>
          <a:lstStyle/>
          <a:p>
            <a:pPr marL="0" marR="0" lvl="0" indent="0" algn="l"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chemeClr val="tx1">
                  <a:tint val="75000"/>
                </a:schemeClr>
              </a:solidFill>
              <a:effectLst/>
              <a:uLnTx/>
              <a:uFillTx/>
              <a:latin typeface="+mn-lt"/>
              <a:ea typeface="+mn-ea"/>
              <a:cs typeface="+mn-cs"/>
            </a:endParaRPr>
          </a:p>
        </p:txBody>
      </p:sp>
      <p:sp>
        <p:nvSpPr>
          <p:cNvPr id="8" name="页脚占位符 7"/>
          <p:cNvSpPr>
            <a:spLocks noGrp="1"/>
          </p:cNvSpPr>
          <p:nvPr>
            <p:ph type="ftr" sz="quarter" idx="11"/>
          </p:nvPr>
        </p:nvSpPr>
        <p:spPr/>
        <p:txBody>
          <a:bodyPr/>
          <a:lstStyle/>
          <a:p>
            <a:pPr marL="0" marR="0" lvl="0" indent="0" algn="ctr"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chemeClr val="tx1">
                  <a:tint val="75000"/>
                </a:schemeClr>
              </a:solidFill>
              <a:effectLst/>
              <a:uLnTx/>
              <a:uFillTx/>
              <a:latin typeface="Calibri" panose="020F0502020204030204" pitchFamily="34" charset="0"/>
              <a:ea typeface="宋体" panose="02010600030101010101" pitchFamily="2" charset="-122"/>
              <a:cs typeface="+mn-cs"/>
            </a:endParaRPr>
          </a:p>
        </p:txBody>
      </p:sp>
      <p:sp>
        <p:nvSpPr>
          <p:cNvPr id="9" name="灯片编号占位符 8"/>
          <p:cNvSpPr>
            <a:spLocks noGrp="1"/>
          </p:cNvSpPr>
          <p:nvPr>
            <p:ph type="sldNum" sz="quarter" idx="12"/>
          </p:nvPr>
        </p:nvSpPr>
        <p:spPr/>
        <p:txBody>
          <a:bodyPr/>
          <a:lstStyle/>
          <a:p>
            <a:pPr lvl="0" eaLnBrk="1" fontAlgn="base" hangingPunct="1"/>
            <a:fld id="{9A0DB2DC-4C9A-4742-B13C-FB6460FD3503}" type="slidenum">
              <a:rPr lang="zh-CN" altLang="en-US" strike="noStrike" noProof="1" dirty="0">
                <a:latin typeface="Calibri" panose="020F0502020204030204" pitchFamily="34" charset="0"/>
                <a:ea typeface="宋体" panose="02010600030101010101" pitchFamily="2" charset="-122"/>
                <a:cs typeface="+mn-cs"/>
              </a:rPr>
              <a:t>‹#›</a:t>
            </a:fld>
            <a:endParaRPr lang="zh-CN" altLang="en-US" strike="noStrike" noProof="1">
              <a:latin typeface="Calibri" panose="020F0502020204030204" pitchFamily="34" charset="0"/>
            </a:endParaRPr>
          </a:p>
        </p:txBody>
      </p:sp>
    </p:spTree>
    <p:extLst>
      <p:ext uri="{BB962C8B-B14F-4D97-AF65-F5344CB8AC3E}">
        <p14:creationId xmlns:p14="http://schemas.microsoft.com/office/powerpoint/2010/main" val="6944809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type="twoTxTwoObj" preserve="1">
  <p:cSld name="42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pPr fontAlgn="base"/>
            <a:r>
              <a:rPr lang="zh-CN" altLang="en-US" strike="noStrike" noProof="1"/>
              <a:t>单击此处编辑母版标题样式</a:t>
            </a:r>
          </a:p>
        </p:txBody>
      </p:sp>
      <p:sp>
        <p:nvSpPr>
          <p:cNvPr id="3" name="文本占位符 2"/>
          <p:cNvSpPr>
            <a:spLocks noGrp="1"/>
          </p:cNvSpPr>
          <p:nvPr>
            <p:ph type="body" idx="1"/>
          </p:nvPr>
        </p:nvSpPr>
        <p:spPr>
          <a:xfrm>
            <a:off x="1186774" y="1778438"/>
            <a:ext cx="4873574" cy="823912"/>
          </a:xfrm>
        </p:spPr>
        <p:txBody>
          <a:bodyPr anchor="ctr"/>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fontAlgn="base"/>
            <a:r>
              <a:rPr lang="zh-CN" altLang="en-US" strike="noStrike" noProof="1"/>
              <a:t>单击此处编辑母版文本样式</a:t>
            </a:r>
          </a:p>
        </p:txBody>
      </p:sp>
      <p:sp>
        <p:nvSpPr>
          <p:cNvPr id="4" name="内容占位符 3"/>
          <p:cNvSpPr>
            <a:spLocks noGrp="1"/>
          </p:cNvSpPr>
          <p:nvPr>
            <p:ph sz="half" idx="2"/>
          </p:nvPr>
        </p:nvSpPr>
        <p:spPr>
          <a:xfrm>
            <a:off x="1186774" y="2665379"/>
            <a:ext cx="4873574" cy="3524284"/>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5" name="文本占位符 4"/>
          <p:cNvSpPr>
            <a:spLocks noGrp="1"/>
          </p:cNvSpPr>
          <p:nvPr>
            <p:ph type="body" sz="quarter" idx="3"/>
          </p:nvPr>
        </p:nvSpPr>
        <p:spPr>
          <a:xfrm>
            <a:off x="6256938" y="1778438"/>
            <a:ext cx="4897576" cy="823912"/>
          </a:xfrm>
        </p:spPr>
        <p:txBody>
          <a:bodyPr anchor="ctr"/>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fontAlgn="base"/>
            <a:r>
              <a:rPr lang="zh-CN" altLang="en-US" strike="noStrike" noProof="1"/>
              <a:t>单击此处编辑母版文本样式</a:t>
            </a:r>
          </a:p>
        </p:txBody>
      </p:sp>
      <p:sp>
        <p:nvSpPr>
          <p:cNvPr id="6" name="内容占位符 5"/>
          <p:cNvSpPr>
            <a:spLocks noGrp="1"/>
          </p:cNvSpPr>
          <p:nvPr>
            <p:ph sz="quarter" idx="4"/>
          </p:nvPr>
        </p:nvSpPr>
        <p:spPr>
          <a:xfrm>
            <a:off x="6256938" y="2665379"/>
            <a:ext cx="4897576" cy="3524284"/>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7" name="日期占位符 6"/>
          <p:cNvSpPr>
            <a:spLocks noGrp="1"/>
          </p:cNvSpPr>
          <p:nvPr>
            <p:ph type="dt" sz="half" idx="10"/>
          </p:nvPr>
        </p:nvSpPr>
        <p:spPr/>
        <p:txBody>
          <a:bodyPr/>
          <a:lstStyle/>
          <a:p>
            <a:pPr marL="0" marR="0" lvl="0" indent="0" algn="l"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chemeClr val="tx1">
                  <a:tint val="75000"/>
                </a:schemeClr>
              </a:solidFill>
              <a:effectLst/>
              <a:uLnTx/>
              <a:uFillTx/>
              <a:latin typeface="+mn-lt"/>
              <a:ea typeface="+mn-ea"/>
              <a:cs typeface="+mn-cs"/>
            </a:endParaRPr>
          </a:p>
        </p:txBody>
      </p:sp>
      <p:sp>
        <p:nvSpPr>
          <p:cNvPr id="8" name="页脚占位符 7"/>
          <p:cNvSpPr>
            <a:spLocks noGrp="1"/>
          </p:cNvSpPr>
          <p:nvPr>
            <p:ph type="ftr" sz="quarter" idx="11"/>
          </p:nvPr>
        </p:nvSpPr>
        <p:spPr/>
        <p:txBody>
          <a:bodyPr/>
          <a:lstStyle/>
          <a:p>
            <a:pPr marL="0" marR="0" lvl="0" indent="0" algn="ctr"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chemeClr val="tx1">
                  <a:tint val="75000"/>
                </a:schemeClr>
              </a:solidFill>
              <a:effectLst/>
              <a:uLnTx/>
              <a:uFillTx/>
              <a:latin typeface="Calibri" panose="020F0502020204030204" pitchFamily="34" charset="0"/>
              <a:ea typeface="宋体" panose="02010600030101010101" pitchFamily="2" charset="-122"/>
              <a:cs typeface="+mn-cs"/>
            </a:endParaRPr>
          </a:p>
        </p:txBody>
      </p:sp>
      <p:sp>
        <p:nvSpPr>
          <p:cNvPr id="9" name="灯片编号占位符 8"/>
          <p:cNvSpPr>
            <a:spLocks noGrp="1"/>
          </p:cNvSpPr>
          <p:nvPr>
            <p:ph type="sldNum" sz="quarter" idx="12"/>
          </p:nvPr>
        </p:nvSpPr>
        <p:spPr/>
        <p:txBody>
          <a:bodyPr/>
          <a:lstStyle/>
          <a:p>
            <a:pPr lvl="0" eaLnBrk="1" fontAlgn="base" hangingPunct="1"/>
            <a:fld id="{9A0DB2DC-4C9A-4742-B13C-FB6460FD3503}" type="slidenum">
              <a:rPr lang="zh-CN" altLang="en-US" strike="noStrike" noProof="1" dirty="0">
                <a:latin typeface="Calibri" panose="020F0502020204030204" pitchFamily="34" charset="0"/>
                <a:ea typeface="宋体" panose="02010600030101010101" pitchFamily="2" charset="-122"/>
                <a:cs typeface="+mn-cs"/>
              </a:rPr>
              <a:t>‹#›</a:t>
            </a:fld>
            <a:endParaRPr lang="zh-CN" altLang="en-US" strike="noStrike" noProof="1">
              <a:latin typeface="Calibri" panose="020F0502020204030204" pitchFamily="34" charset="0"/>
            </a:endParaRPr>
          </a:p>
        </p:txBody>
      </p:sp>
    </p:spTree>
    <p:extLst>
      <p:ext uri="{BB962C8B-B14F-4D97-AF65-F5344CB8AC3E}">
        <p14:creationId xmlns:p14="http://schemas.microsoft.com/office/powerpoint/2010/main" val="1541365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type="twoTxTwoObj" preserve="1">
  <p:cSld name="43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pPr fontAlgn="base"/>
            <a:r>
              <a:rPr lang="zh-CN" altLang="en-US" strike="noStrike" noProof="1"/>
              <a:t>单击此处编辑母版标题样式</a:t>
            </a:r>
          </a:p>
        </p:txBody>
      </p:sp>
      <p:sp>
        <p:nvSpPr>
          <p:cNvPr id="3" name="文本占位符 2"/>
          <p:cNvSpPr>
            <a:spLocks noGrp="1"/>
          </p:cNvSpPr>
          <p:nvPr>
            <p:ph type="body" idx="1"/>
          </p:nvPr>
        </p:nvSpPr>
        <p:spPr>
          <a:xfrm>
            <a:off x="1186774" y="1778438"/>
            <a:ext cx="4873574" cy="823912"/>
          </a:xfrm>
        </p:spPr>
        <p:txBody>
          <a:bodyPr anchor="ctr"/>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fontAlgn="base"/>
            <a:r>
              <a:rPr lang="zh-CN" altLang="en-US" strike="noStrike" noProof="1"/>
              <a:t>单击此处编辑母版文本样式</a:t>
            </a:r>
          </a:p>
        </p:txBody>
      </p:sp>
      <p:sp>
        <p:nvSpPr>
          <p:cNvPr id="4" name="内容占位符 3"/>
          <p:cNvSpPr>
            <a:spLocks noGrp="1"/>
          </p:cNvSpPr>
          <p:nvPr>
            <p:ph sz="half" idx="2"/>
          </p:nvPr>
        </p:nvSpPr>
        <p:spPr>
          <a:xfrm>
            <a:off x="1186774" y="2665379"/>
            <a:ext cx="4873574" cy="3524284"/>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5" name="文本占位符 4"/>
          <p:cNvSpPr>
            <a:spLocks noGrp="1"/>
          </p:cNvSpPr>
          <p:nvPr>
            <p:ph type="body" sz="quarter" idx="3"/>
          </p:nvPr>
        </p:nvSpPr>
        <p:spPr>
          <a:xfrm>
            <a:off x="6256938" y="1778438"/>
            <a:ext cx="4897576" cy="823912"/>
          </a:xfrm>
        </p:spPr>
        <p:txBody>
          <a:bodyPr anchor="ctr"/>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fontAlgn="base"/>
            <a:r>
              <a:rPr lang="zh-CN" altLang="en-US" strike="noStrike" noProof="1"/>
              <a:t>单击此处编辑母版文本样式</a:t>
            </a:r>
          </a:p>
        </p:txBody>
      </p:sp>
      <p:sp>
        <p:nvSpPr>
          <p:cNvPr id="6" name="内容占位符 5"/>
          <p:cNvSpPr>
            <a:spLocks noGrp="1"/>
          </p:cNvSpPr>
          <p:nvPr>
            <p:ph sz="quarter" idx="4"/>
          </p:nvPr>
        </p:nvSpPr>
        <p:spPr>
          <a:xfrm>
            <a:off x="6256938" y="2665379"/>
            <a:ext cx="4897576" cy="3524284"/>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7" name="日期占位符 6"/>
          <p:cNvSpPr>
            <a:spLocks noGrp="1"/>
          </p:cNvSpPr>
          <p:nvPr>
            <p:ph type="dt" sz="half" idx="10"/>
          </p:nvPr>
        </p:nvSpPr>
        <p:spPr/>
        <p:txBody>
          <a:bodyPr/>
          <a:lstStyle/>
          <a:p>
            <a:pPr marL="0" marR="0" lvl="0" indent="0" algn="l"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chemeClr val="tx1">
                  <a:tint val="75000"/>
                </a:schemeClr>
              </a:solidFill>
              <a:effectLst/>
              <a:uLnTx/>
              <a:uFillTx/>
              <a:latin typeface="+mn-lt"/>
              <a:ea typeface="+mn-ea"/>
              <a:cs typeface="+mn-cs"/>
            </a:endParaRPr>
          </a:p>
        </p:txBody>
      </p:sp>
      <p:sp>
        <p:nvSpPr>
          <p:cNvPr id="8" name="页脚占位符 7"/>
          <p:cNvSpPr>
            <a:spLocks noGrp="1"/>
          </p:cNvSpPr>
          <p:nvPr>
            <p:ph type="ftr" sz="quarter" idx="11"/>
          </p:nvPr>
        </p:nvSpPr>
        <p:spPr/>
        <p:txBody>
          <a:bodyPr/>
          <a:lstStyle/>
          <a:p>
            <a:pPr marL="0" marR="0" lvl="0" indent="0" algn="ctr"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chemeClr val="tx1">
                  <a:tint val="75000"/>
                </a:schemeClr>
              </a:solidFill>
              <a:effectLst/>
              <a:uLnTx/>
              <a:uFillTx/>
              <a:latin typeface="Calibri" panose="020F0502020204030204" pitchFamily="34" charset="0"/>
              <a:ea typeface="宋体" panose="02010600030101010101" pitchFamily="2" charset="-122"/>
              <a:cs typeface="+mn-cs"/>
            </a:endParaRPr>
          </a:p>
        </p:txBody>
      </p:sp>
      <p:sp>
        <p:nvSpPr>
          <p:cNvPr id="9" name="灯片编号占位符 8"/>
          <p:cNvSpPr>
            <a:spLocks noGrp="1"/>
          </p:cNvSpPr>
          <p:nvPr>
            <p:ph type="sldNum" sz="quarter" idx="12"/>
          </p:nvPr>
        </p:nvSpPr>
        <p:spPr/>
        <p:txBody>
          <a:bodyPr/>
          <a:lstStyle/>
          <a:p>
            <a:pPr lvl="0" eaLnBrk="1" fontAlgn="base" hangingPunct="1"/>
            <a:fld id="{9A0DB2DC-4C9A-4742-B13C-FB6460FD3503}" type="slidenum">
              <a:rPr lang="zh-CN" altLang="en-US" strike="noStrike" noProof="1" dirty="0">
                <a:latin typeface="Calibri" panose="020F0502020204030204" pitchFamily="34" charset="0"/>
                <a:ea typeface="宋体" panose="02010600030101010101" pitchFamily="2" charset="-122"/>
                <a:cs typeface="+mn-cs"/>
              </a:rPr>
              <a:t>‹#›</a:t>
            </a:fld>
            <a:endParaRPr lang="zh-CN" altLang="en-US" strike="noStrike" noProof="1">
              <a:latin typeface="Calibri" panose="020F0502020204030204" pitchFamily="34" charset="0"/>
            </a:endParaRPr>
          </a:p>
        </p:txBody>
      </p:sp>
    </p:spTree>
    <p:extLst>
      <p:ext uri="{BB962C8B-B14F-4D97-AF65-F5344CB8AC3E}">
        <p14:creationId xmlns:p14="http://schemas.microsoft.com/office/powerpoint/2010/main" val="31454104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type="twoTxTwoObj" preserve="1">
  <p:cSld name="44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pPr fontAlgn="base"/>
            <a:r>
              <a:rPr lang="zh-CN" altLang="en-US" strike="noStrike" noProof="1"/>
              <a:t>单击此处编辑母版标题样式</a:t>
            </a:r>
          </a:p>
        </p:txBody>
      </p:sp>
      <p:sp>
        <p:nvSpPr>
          <p:cNvPr id="3" name="文本占位符 2"/>
          <p:cNvSpPr>
            <a:spLocks noGrp="1"/>
          </p:cNvSpPr>
          <p:nvPr>
            <p:ph type="body" idx="1"/>
          </p:nvPr>
        </p:nvSpPr>
        <p:spPr>
          <a:xfrm>
            <a:off x="1186774" y="1778438"/>
            <a:ext cx="4873574" cy="823912"/>
          </a:xfrm>
        </p:spPr>
        <p:txBody>
          <a:bodyPr anchor="ctr"/>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fontAlgn="base"/>
            <a:r>
              <a:rPr lang="zh-CN" altLang="en-US" strike="noStrike" noProof="1"/>
              <a:t>单击此处编辑母版文本样式</a:t>
            </a:r>
          </a:p>
        </p:txBody>
      </p:sp>
      <p:sp>
        <p:nvSpPr>
          <p:cNvPr id="4" name="内容占位符 3"/>
          <p:cNvSpPr>
            <a:spLocks noGrp="1"/>
          </p:cNvSpPr>
          <p:nvPr>
            <p:ph sz="half" idx="2"/>
          </p:nvPr>
        </p:nvSpPr>
        <p:spPr>
          <a:xfrm>
            <a:off x="1186774" y="2665379"/>
            <a:ext cx="4873574" cy="3524284"/>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5" name="文本占位符 4"/>
          <p:cNvSpPr>
            <a:spLocks noGrp="1"/>
          </p:cNvSpPr>
          <p:nvPr>
            <p:ph type="body" sz="quarter" idx="3"/>
          </p:nvPr>
        </p:nvSpPr>
        <p:spPr>
          <a:xfrm>
            <a:off x="6256938" y="1778438"/>
            <a:ext cx="4897576" cy="823912"/>
          </a:xfrm>
        </p:spPr>
        <p:txBody>
          <a:bodyPr anchor="ctr"/>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fontAlgn="base"/>
            <a:r>
              <a:rPr lang="zh-CN" altLang="en-US" strike="noStrike" noProof="1"/>
              <a:t>单击此处编辑母版文本样式</a:t>
            </a:r>
          </a:p>
        </p:txBody>
      </p:sp>
      <p:sp>
        <p:nvSpPr>
          <p:cNvPr id="6" name="内容占位符 5"/>
          <p:cNvSpPr>
            <a:spLocks noGrp="1"/>
          </p:cNvSpPr>
          <p:nvPr>
            <p:ph sz="quarter" idx="4"/>
          </p:nvPr>
        </p:nvSpPr>
        <p:spPr>
          <a:xfrm>
            <a:off x="6256938" y="2665379"/>
            <a:ext cx="4897576" cy="3524284"/>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7" name="日期占位符 6"/>
          <p:cNvSpPr>
            <a:spLocks noGrp="1"/>
          </p:cNvSpPr>
          <p:nvPr>
            <p:ph type="dt" sz="half" idx="10"/>
          </p:nvPr>
        </p:nvSpPr>
        <p:spPr/>
        <p:txBody>
          <a:bodyPr/>
          <a:lstStyle/>
          <a:p>
            <a:pPr marL="0" marR="0" lvl="0" indent="0" algn="l"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chemeClr val="tx1">
                  <a:tint val="75000"/>
                </a:schemeClr>
              </a:solidFill>
              <a:effectLst/>
              <a:uLnTx/>
              <a:uFillTx/>
              <a:latin typeface="+mn-lt"/>
              <a:ea typeface="+mn-ea"/>
              <a:cs typeface="+mn-cs"/>
            </a:endParaRPr>
          </a:p>
        </p:txBody>
      </p:sp>
      <p:sp>
        <p:nvSpPr>
          <p:cNvPr id="8" name="页脚占位符 7"/>
          <p:cNvSpPr>
            <a:spLocks noGrp="1"/>
          </p:cNvSpPr>
          <p:nvPr>
            <p:ph type="ftr" sz="quarter" idx="11"/>
          </p:nvPr>
        </p:nvSpPr>
        <p:spPr/>
        <p:txBody>
          <a:bodyPr/>
          <a:lstStyle/>
          <a:p>
            <a:pPr marL="0" marR="0" lvl="0" indent="0" algn="ctr"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chemeClr val="tx1">
                  <a:tint val="75000"/>
                </a:schemeClr>
              </a:solidFill>
              <a:effectLst/>
              <a:uLnTx/>
              <a:uFillTx/>
              <a:latin typeface="Calibri" panose="020F0502020204030204" pitchFamily="34" charset="0"/>
              <a:ea typeface="宋体" panose="02010600030101010101" pitchFamily="2" charset="-122"/>
              <a:cs typeface="+mn-cs"/>
            </a:endParaRPr>
          </a:p>
        </p:txBody>
      </p:sp>
      <p:sp>
        <p:nvSpPr>
          <p:cNvPr id="9" name="灯片编号占位符 8"/>
          <p:cNvSpPr>
            <a:spLocks noGrp="1"/>
          </p:cNvSpPr>
          <p:nvPr>
            <p:ph type="sldNum" sz="quarter" idx="12"/>
          </p:nvPr>
        </p:nvSpPr>
        <p:spPr/>
        <p:txBody>
          <a:bodyPr/>
          <a:lstStyle/>
          <a:p>
            <a:pPr lvl="0" eaLnBrk="1" fontAlgn="base" hangingPunct="1"/>
            <a:fld id="{9A0DB2DC-4C9A-4742-B13C-FB6460FD3503}" type="slidenum">
              <a:rPr lang="zh-CN" altLang="en-US" strike="noStrike" noProof="1" dirty="0">
                <a:latin typeface="Calibri" panose="020F0502020204030204" pitchFamily="34" charset="0"/>
                <a:ea typeface="宋体" panose="02010600030101010101" pitchFamily="2" charset="-122"/>
                <a:cs typeface="+mn-cs"/>
              </a:rPr>
              <a:t>‹#›</a:t>
            </a:fld>
            <a:endParaRPr lang="zh-CN" altLang="en-US" strike="noStrike" noProof="1">
              <a:latin typeface="Calibri" panose="020F0502020204030204" pitchFamily="34" charset="0"/>
            </a:endParaRPr>
          </a:p>
        </p:txBody>
      </p:sp>
    </p:spTree>
    <p:extLst>
      <p:ext uri="{BB962C8B-B14F-4D97-AF65-F5344CB8AC3E}">
        <p14:creationId xmlns:p14="http://schemas.microsoft.com/office/powerpoint/2010/main" val="36948704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日期占位符 2"/>
          <p:cNvSpPr>
            <a:spLocks noGrp="1"/>
          </p:cNvSpPr>
          <p:nvPr>
            <p:ph type="dt" sz="half" idx="10"/>
          </p:nvPr>
        </p:nvSpPr>
        <p:spPr/>
        <p:txBody>
          <a:bodyPr/>
          <a:lstStyle/>
          <a:p>
            <a:pPr marL="0" marR="0" lvl="0" indent="0" algn="l"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chemeClr val="tx1">
                  <a:tint val="75000"/>
                </a:schemeClr>
              </a:solidFill>
              <a:effectLst/>
              <a:uLnTx/>
              <a:uFillTx/>
              <a:latin typeface="+mn-lt"/>
              <a:ea typeface="+mn-ea"/>
              <a:cs typeface="+mn-cs"/>
            </a:endParaRPr>
          </a:p>
        </p:txBody>
      </p:sp>
      <p:sp>
        <p:nvSpPr>
          <p:cNvPr id="4" name="页脚占位符 3"/>
          <p:cNvSpPr>
            <a:spLocks noGrp="1"/>
          </p:cNvSpPr>
          <p:nvPr>
            <p:ph type="ftr" sz="quarter" idx="11"/>
          </p:nvPr>
        </p:nvSpPr>
        <p:spPr/>
        <p:txBody>
          <a:bodyPr/>
          <a:lstStyle/>
          <a:p>
            <a:pPr marL="0" marR="0" lvl="0" indent="0" algn="ctr"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chemeClr val="tx1">
                  <a:tint val="75000"/>
                </a:schemeClr>
              </a:solidFill>
              <a:effectLst/>
              <a:uLnTx/>
              <a:uFillTx/>
              <a:latin typeface="Calibri" panose="020F0502020204030204" pitchFamily="34" charset="0"/>
              <a:ea typeface="宋体" panose="02010600030101010101" pitchFamily="2" charset="-122"/>
              <a:cs typeface="+mn-cs"/>
            </a:endParaRPr>
          </a:p>
        </p:txBody>
      </p:sp>
      <p:sp>
        <p:nvSpPr>
          <p:cNvPr id="5" name="灯片编号占位符 4"/>
          <p:cNvSpPr>
            <a:spLocks noGrp="1"/>
          </p:cNvSpPr>
          <p:nvPr>
            <p:ph type="sldNum" sz="quarter" idx="12"/>
          </p:nvPr>
        </p:nvSpPr>
        <p:spPr/>
        <p:txBody>
          <a:bodyPr/>
          <a:lstStyle/>
          <a:p>
            <a:pPr lvl="0" eaLnBrk="1" fontAlgn="base" hangingPunct="1"/>
            <a:fld id="{9A0DB2DC-4C9A-4742-B13C-FB6460FD3503}" type="slidenum">
              <a:rPr lang="zh-CN" altLang="en-US" strike="noStrike" noProof="1" dirty="0">
                <a:latin typeface="Calibri" panose="020F0502020204030204" pitchFamily="34" charset="0"/>
                <a:ea typeface="宋体" panose="02010600030101010101" pitchFamily="2" charset="-122"/>
                <a:cs typeface="+mn-cs"/>
              </a:rPr>
              <a:t>‹#›</a:t>
            </a:fld>
            <a:endParaRPr lang="zh-CN" altLang="en-US" strike="noStrike" noProof="1">
              <a:latin typeface="Calibri" panose="020F0502020204030204" pitchFamily="34"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hf sldNum="0" ftr="0" dt="0"/>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45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pPr fontAlgn="base"/>
            <a:r>
              <a:rPr lang="zh-CN" altLang="en-US" strike="noStrike" noProof="1"/>
              <a:t>单击此处编辑母版标题样式</a:t>
            </a:r>
          </a:p>
        </p:txBody>
      </p:sp>
      <p:sp>
        <p:nvSpPr>
          <p:cNvPr id="3" name="文本占位符 2"/>
          <p:cNvSpPr>
            <a:spLocks noGrp="1"/>
          </p:cNvSpPr>
          <p:nvPr>
            <p:ph type="body" idx="1"/>
          </p:nvPr>
        </p:nvSpPr>
        <p:spPr>
          <a:xfrm>
            <a:off x="1186774" y="1778438"/>
            <a:ext cx="4873574" cy="823912"/>
          </a:xfrm>
        </p:spPr>
        <p:txBody>
          <a:bodyPr anchor="ctr"/>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fontAlgn="base"/>
            <a:r>
              <a:rPr lang="zh-CN" altLang="en-US" strike="noStrike" noProof="1"/>
              <a:t>单击此处编辑母版文本样式</a:t>
            </a:r>
          </a:p>
        </p:txBody>
      </p:sp>
      <p:sp>
        <p:nvSpPr>
          <p:cNvPr id="4" name="内容占位符 3"/>
          <p:cNvSpPr>
            <a:spLocks noGrp="1"/>
          </p:cNvSpPr>
          <p:nvPr>
            <p:ph sz="half" idx="2"/>
          </p:nvPr>
        </p:nvSpPr>
        <p:spPr>
          <a:xfrm>
            <a:off x="1186774" y="2665379"/>
            <a:ext cx="4873574" cy="3524284"/>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5" name="文本占位符 4"/>
          <p:cNvSpPr>
            <a:spLocks noGrp="1"/>
          </p:cNvSpPr>
          <p:nvPr>
            <p:ph type="body" sz="quarter" idx="3"/>
          </p:nvPr>
        </p:nvSpPr>
        <p:spPr>
          <a:xfrm>
            <a:off x="6256938" y="1778438"/>
            <a:ext cx="4897576" cy="823912"/>
          </a:xfrm>
        </p:spPr>
        <p:txBody>
          <a:bodyPr anchor="ctr"/>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fontAlgn="base"/>
            <a:r>
              <a:rPr lang="zh-CN" altLang="en-US" strike="noStrike" noProof="1"/>
              <a:t>单击此处编辑母版文本样式</a:t>
            </a:r>
          </a:p>
        </p:txBody>
      </p:sp>
      <p:sp>
        <p:nvSpPr>
          <p:cNvPr id="6" name="内容占位符 5"/>
          <p:cNvSpPr>
            <a:spLocks noGrp="1"/>
          </p:cNvSpPr>
          <p:nvPr>
            <p:ph sz="quarter" idx="4"/>
          </p:nvPr>
        </p:nvSpPr>
        <p:spPr>
          <a:xfrm>
            <a:off x="6256938" y="2665379"/>
            <a:ext cx="4897576" cy="3524284"/>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7" name="日期占位符 6"/>
          <p:cNvSpPr>
            <a:spLocks noGrp="1"/>
          </p:cNvSpPr>
          <p:nvPr>
            <p:ph type="dt" sz="half" idx="10"/>
          </p:nvPr>
        </p:nvSpPr>
        <p:spPr/>
        <p:txBody>
          <a:bodyPr/>
          <a:lstStyle/>
          <a:p>
            <a:pPr marL="0" marR="0" lvl="0" indent="0" algn="l"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chemeClr val="tx1">
                  <a:tint val="75000"/>
                </a:schemeClr>
              </a:solidFill>
              <a:effectLst/>
              <a:uLnTx/>
              <a:uFillTx/>
              <a:latin typeface="+mn-lt"/>
              <a:ea typeface="+mn-ea"/>
              <a:cs typeface="+mn-cs"/>
            </a:endParaRPr>
          </a:p>
        </p:txBody>
      </p:sp>
      <p:sp>
        <p:nvSpPr>
          <p:cNvPr id="8" name="页脚占位符 7"/>
          <p:cNvSpPr>
            <a:spLocks noGrp="1"/>
          </p:cNvSpPr>
          <p:nvPr>
            <p:ph type="ftr" sz="quarter" idx="11"/>
          </p:nvPr>
        </p:nvSpPr>
        <p:spPr/>
        <p:txBody>
          <a:bodyPr/>
          <a:lstStyle/>
          <a:p>
            <a:pPr marL="0" marR="0" lvl="0" indent="0" algn="ctr"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chemeClr val="tx1">
                  <a:tint val="75000"/>
                </a:schemeClr>
              </a:solidFill>
              <a:effectLst/>
              <a:uLnTx/>
              <a:uFillTx/>
              <a:latin typeface="Calibri" panose="020F0502020204030204" pitchFamily="34" charset="0"/>
              <a:ea typeface="宋体" panose="02010600030101010101" pitchFamily="2" charset="-122"/>
              <a:cs typeface="+mn-cs"/>
            </a:endParaRPr>
          </a:p>
        </p:txBody>
      </p:sp>
      <p:sp>
        <p:nvSpPr>
          <p:cNvPr id="9" name="灯片编号占位符 8"/>
          <p:cNvSpPr>
            <a:spLocks noGrp="1"/>
          </p:cNvSpPr>
          <p:nvPr>
            <p:ph type="sldNum" sz="quarter" idx="12"/>
          </p:nvPr>
        </p:nvSpPr>
        <p:spPr/>
        <p:txBody>
          <a:bodyPr/>
          <a:lstStyle/>
          <a:p>
            <a:pPr lvl="0" eaLnBrk="1" fontAlgn="base" hangingPunct="1"/>
            <a:fld id="{9A0DB2DC-4C9A-4742-B13C-FB6460FD3503}" type="slidenum">
              <a:rPr lang="zh-CN" altLang="en-US" strike="noStrike" noProof="1" dirty="0">
                <a:latin typeface="Calibri" panose="020F0502020204030204" pitchFamily="34" charset="0"/>
                <a:ea typeface="宋体" panose="02010600030101010101" pitchFamily="2" charset="-122"/>
                <a:cs typeface="+mn-cs"/>
              </a:rPr>
              <a:t>‹#›</a:t>
            </a:fld>
            <a:endParaRPr lang="zh-CN" altLang="en-US" strike="noStrike" noProof="1">
              <a:latin typeface="Calibri" panose="020F0502020204030204" pitchFamily="34" charset="0"/>
            </a:endParaRPr>
          </a:p>
        </p:txBody>
      </p:sp>
    </p:spTree>
    <p:extLst>
      <p:ext uri="{BB962C8B-B14F-4D97-AF65-F5344CB8AC3E}">
        <p14:creationId xmlns:p14="http://schemas.microsoft.com/office/powerpoint/2010/main" val="12080443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type="twoTxTwoObj" preserve="1">
  <p:cSld name="46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pPr fontAlgn="base"/>
            <a:r>
              <a:rPr lang="zh-CN" altLang="en-US" strike="noStrike" noProof="1"/>
              <a:t>单击此处编辑母版标题样式</a:t>
            </a:r>
          </a:p>
        </p:txBody>
      </p:sp>
      <p:sp>
        <p:nvSpPr>
          <p:cNvPr id="3" name="文本占位符 2"/>
          <p:cNvSpPr>
            <a:spLocks noGrp="1"/>
          </p:cNvSpPr>
          <p:nvPr>
            <p:ph type="body" idx="1"/>
          </p:nvPr>
        </p:nvSpPr>
        <p:spPr>
          <a:xfrm>
            <a:off x="1186774" y="1778438"/>
            <a:ext cx="4873574" cy="823912"/>
          </a:xfrm>
        </p:spPr>
        <p:txBody>
          <a:bodyPr anchor="ctr"/>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fontAlgn="base"/>
            <a:r>
              <a:rPr lang="zh-CN" altLang="en-US" strike="noStrike" noProof="1"/>
              <a:t>单击此处编辑母版文本样式</a:t>
            </a:r>
          </a:p>
        </p:txBody>
      </p:sp>
      <p:sp>
        <p:nvSpPr>
          <p:cNvPr id="4" name="内容占位符 3"/>
          <p:cNvSpPr>
            <a:spLocks noGrp="1"/>
          </p:cNvSpPr>
          <p:nvPr>
            <p:ph sz="half" idx="2"/>
          </p:nvPr>
        </p:nvSpPr>
        <p:spPr>
          <a:xfrm>
            <a:off x="1186774" y="2665379"/>
            <a:ext cx="4873574" cy="3524284"/>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5" name="文本占位符 4"/>
          <p:cNvSpPr>
            <a:spLocks noGrp="1"/>
          </p:cNvSpPr>
          <p:nvPr>
            <p:ph type="body" sz="quarter" idx="3"/>
          </p:nvPr>
        </p:nvSpPr>
        <p:spPr>
          <a:xfrm>
            <a:off x="6256938" y="1778438"/>
            <a:ext cx="4897576" cy="823912"/>
          </a:xfrm>
        </p:spPr>
        <p:txBody>
          <a:bodyPr anchor="ctr"/>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fontAlgn="base"/>
            <a:r>
              <a:rPr lang="zh-CN" altLang="en-US" strike="noStrike" noProof="1"/>
              <a:t>单击此处编辑母版文本样式</a:t>
            </a:r>
          </a:p>
        </p:txBody>
      </p:sp>
      <p:sp>
        <p:nvSpPr>
          <p:cNvPr id="6" name="内容占位符 5"/>
          <p:cNvSpPr>
            <a:spLocks noGrp="1"/>
          </p:cNvSpPr>
          <p:nvPr>
            <p:ph sz="quarter" idx="4"/>
          </p:nvPr>
        </p:nvSpPr>
        <p:spPr>
          <a:xfrm>
            <a:off x="6256938" y="2665379"/>
            <a:ext cx="4897576" cy="3524284"/>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7" name="日期占位符 6"/>
          <p:cNvSpPr>
            <a:spLocks noGrp="1"/>
          </p:cNvSpPr>
          <p:nvPr>
            <p:ph type="dt" sz="half" idx="10"/>
          </p:nvPr>
        </p:nvSpPr>
        <p:spPr/>
        <p:txBody>
          <a:bodyPr/>
          <a:lstStyle/>
          <a:p>
            <a:pPr marL="0" marR="0" lvl="0" indent="0" algn="l"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chemeClr val="tx1">
                  <a:tint val="75000"/>
                </a:schemeClr>
              </a:solidFill>
              <a:effectLst/>
              <a:uLnTx/>
              <a:uFillTx/>
              <a:latin typeface="+mn-lt"/>
              <a:ea typeface="+mn-ea"/>
              <a:cs typeface="+mn-cs"/>
            </a:endParaRPr>
          </a:p>
        </p:txBody>
      </p:sp>
      <p:sp>
        <p:nvSpPr>
          <p:cNvPr id="8" name="页脚占位符 7"/>
          <p:cNvSpPr>
            <a:spLocks noGrp="1"/>
          </p:cNvSpPr>
          <p:nvPr>
            <p:ph type="ftr" sz="quarter" idx="11"/>
          </p:nvPr>
        </p:nvSpPr>
        <p:spPr/>
        <p:txBody>
          <a:bodyPr/>
          <a:lstStyle/>
          <a:p>
            <a:pPr marL="0" marR="0" lvl="0" indent="0" algn="ctr"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chemeClr val="tx1">
                  <a:tint val="75000"/>
                </a:schemeClr>
              </a:solidFill>
              <a:effectLst/>
              <a:uLnTx/>
              <a:uFillTx/>
              <a:latin typeface="Calibri" panose="020F0502020204030204" pitchFamily="34" charset="0"/>
              <a:ea typeface="宋体" panose="02010600030101010101" pitchFamily="2" charset="-122"/>
              <a:cs typeface="+mn-cs"/>
            </a:endParaRPr>
          </a:p>
        </p:txBody>
      </p:sp>
      <p:sp>
        <p:nvSpPr>
          <p:cNvPr id="9" name="灯片编号占位符 8"/>
          <p:cNvSpPr>
            <a:spLocks noGrp="1"/>
          </p:cNvSpPr>
          <p:nvPr>
            <p:ph type="sldNum" sz="quarter" idx="12"/>
          </p:nvPr>
        </p:nvSpPr>
        <p:spPr/>
        <p:txBody>
          <a:bodyPr/>
          <a:lstStyle/>
          <a:p>
            <a:pPr lvl="0" eaLnBrk="1" fontAlgn="base" hangingPunct="1"/>
            <a:fld id="{9A0DB2DC-4C9A-4742-B13C-FB6460FD3503}" type="slidenum">
              <a:rPr lang="zh-CN" altLang="en-US" strike="noStrike" noProof="1" dirty="0">
                <a:latin typeface="Calibri" panose="020F0502020204030204" pitchFamily="34" charset="0"/>
                <a:ea typeface="宋体" panose="02010600030101010101" pitchFamily="2" charset="-122"/>
                <a:cs typeface="+mn-cs"/>
              </a:rPr>
              <a:t>‹#›</a:t>
            </a:fld>
            <a:endParaRPr lang="zh-CN" altLang="en-US" strike="noStrike" noProof="1">
              <a:latin typeface="Calibri" panose="020F0502020204030204" pitchFamily="34" charset="0"/>
            </a:endParaRPr>
          </a:p>
        </p:txBody>
      </p:sp>
    </p:spTree>
    <p:extLst>
      <p:ext uri="{BB962C8B-B14F-4D97-AF65-F5344CB8AC3E}">
        <p14:creationId xmlns:p14="http://schemas.microsoft.com/office/powerpoint/2010/main" val="13734577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type="twoTxTwoObj" preserve="1">
  <p:cSld name="47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pPr fontAlgn="base"/>
            <a:r>
              <a:rPr lang="zh-CN" altLang="en-US" strike="noStrike" noProof="1"/>
              <a:t>单击此处编辑母版标题样式</a:t>
            </a:r>
          </a:p>
        </p:txBody>
      </p:sp>
      <p:sp>
        <p:nvSpPr>
          <p:cNvPr id="3" name="文本占位符 2"/>
          <p:cNvSpPr>
            <a:spLocks noGrp="1"/>
          </p:cNvSpPr>
          <p:nvPr>
            <p:ph type="body" idx="1"/>
          </p:nvPr>
        </p:nvSpPr>
        <p:spPr>
          <a:xfrm>
            <a:off x="1186774" y="1778438"/>
            <a:ext cx="4873574" cy="823912"/>
          </a:xfrm>
        </p:spPr>
        <p:txBody>
          <a:bodyPr anchor="ctr"/>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fontAlgn="base"/>
            <a:r>
              <a:rPr lang="zh-CN" altLang="en-US" strike="noStrike" noProof="1"/>
              <a:t>单击此处编辑母版文本样式</a:t>
            </a:r>
          </a:p>
        </p:txBody>
      </p:sp>
      <p:sp>
        <p:nvSpPr>
          <p:cNvPr id="4" name="内容占位符 3"/>
          <p:cNvSpPr>
            <a:spLocks noGrp="1"/>
          </p:cNvSpPr>
          <p:nvPr>
            <p:ph sz="half" idx="2"/>
          </p:nvPr>
        </p:nvSpPr>
        <p:spPr>
          <a:xfrm>
            <a:off x="1186774" y="2665379"/>
            <a:ext cx="4873574" cy="3524284"/>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5" name="文本占位符 4"/>
          <p:cNvSpPr>
            <a:spLocks noGrp="1"/>
          </p:cNvSpPr>
          <p:nvPr>
            <p:ph type="body" sz="quarter" idx="3"/>
          </p:nvPr>
        </p:nvSpPr>
        <p:spPr>
          <a:xfrm>
            <a:off x="6256938" y="1778438"/>
            <a:ext cx="4897576" cy="823912"/>
          </a:xfrm>
        </p:spPr>
        <p:txBody>
          <a:bodyPr anchor="ctr"/>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fontAlgn="base"/>
            <a:r>
              <a:rPr lang="zh-CN" altLang="en-US" strike="noStrike" noProof="1"/>
              <a:t>单击此处编辑母版文本样式</a:t>
            </a:r>
          </a:p>
        </p:txBody>
      </p:sp>
      <p:sp>
        <p:nvSpPr>
          <p:cNvPr id="6" name="内容占位符 5"/>
          <p:cNvSpPr>
            <a:spLocks noGrp="1"/>
          </p:cNvSpPr>
          <p:nvPr>
            <p:ph sz="quarter" idx="4"/>
          </p:nvPr>
        </p:nvSpPr>
        <p:spPr>
          <a:xfrm>
            <a:off x="6256938" y="2665379"/>
            <a:ext cx="4897576" cy="3524284"/>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7" name="日期占位符 6"/>
          <p:cNvSpPr>
            <a:spLocks noGrp="1"/>
          </p:cNvSpPr>
          <p:nvPr>
            <p:ph type="dt" sz="half" idx="10"/>
          </p:nvPr>
        </p:nvSpPr>
        <p:spPr/>
        <p:txBody>
          <a:bodyPr/>
          <a:lstStyle/>
          <a:p>
            <a:pPr marL="0" marR="0" lvl="0" indent="0" algn="l"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chemeClr val="tx1">
                  <a:tint val="75000"/>
                </a:schemeClr>
              </a:solidFill>
              <a:effectLst/>
              <a:uLnTx/>
              <a:uFillTx/>
              <a:latin typeface="+mn-lt"/>
              <a:ea typeface="+mn-ea"/>
              <a:cs typeface="+mn-cs"/>
            </a:endParaRPr>
          </a:p>
        </p:txBody>
      </p:sp>
      <p:sp>
        <p:nvSpPr>
          <p:cNvPr id="8" name="页脚占位符 7"/>
          <p:cNvSpPr>
            <a:spLocks noGrp="1"/>
          </p:cNvSpPr>
          <p:nvPr>
            <p:ph type="ftr" sz="quarter" idx="11"/>
          </p:nvPr>
        </p:nvSpPr>
        <p:spPr/>
        <p:txBody>
          <a:bodyPr/>
          <a:lstStyle/>
          <a:p>
            <a:pPr marL="0" marR="0" lvl="0" indent="0" algn="ctr"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chemeClr val="tx1">
                  <a:tint val="75000"/>
                </a:schemeClr>
              </a:solidFill>
              <a:effectLst/>
              <a:uLnTx/>
              <a:uFillTx/>
              <a:latin typeface="Calibri" panose="020F0502020204030204" pitchFamily="34" charset="0"/>
              <a:ea typeface="宋体" panose="02010600030101010101" pitchFamily="2" charset="-122"/>
              <a:cs typeface="+mn-cs"/>
            </a:endParaRPr>
          </a:p>
        </p:txBody>
      </p:sp>
      <p:sp>
        <p:nvSpPr>
          <p:cNvPr id="9" name="灯片编号占位符 8"/>
          <p:cNvSpPr>
            <a:spLocks noGrp="1"/>
          </p:cNvSpPr>
          <p:nvPr>
            <p:ph type="sldNum" sz="quarter" idx="12"/>
          </p:nvPr>
        </p:nvSpPr>
        <p:spPr/>
        <p:txBody>
          <a:bodyPr/>
          <a:lstStyle/>
          <a:p>
            <a:pPr lvl="0" eaLnBrk="1" fontAlgn="base" hangingPunct="1"/>
            <a:fld id="{9A0DB2DC-4C9A-4742-B13C-FB6460FD3503}" type="slidenum">
              <a:rPr lang="zh-CN" altLang="en-US" strike="noStrike" noProof="1" dirty="0">
                <a:latin typeface="Calibri" panose="020F0502020204030204" pitchFamily="34" charset="0"/>
                <a:ea typeface="宋体" panose="02010600030101010101" pitchFamily="2" charset="-122"/>
                <a:cs typeface="+mn-cs"/>
              </a:rPr>
              <a:t>‹#›</a:t>
            </a:fld>
            <a:endParaRPr lang="zh-CN" altLang="en-US" strike="noStrike" noProof="1">
              <a:latin typeface="Calibri" panose="020F0502020204030204" pitchFamily="34" charset="0"/>
            </a:endParaRPr>
          </a:p>
        </p:txBody>
      </p:sp>
    </p:spTree>
    <p:extLst>
      <p:ext uri="{BB962C8B-B14F-4D97-AF65-F5344CB8AC3E}">
        <p14:creationId xmlns:p14="http://schemas.microsoft.com/office/powerpoint/2010/main" val="2987525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type="twoTxTwoObj" preserve="1">
  <p:cSld name="48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pPr fontAlgn="base"/>
            <a:r>
              <a:rPr lang="zh-CN" altLang="en-US" strike="noStrike" noProof="1"/>
              <a:t>单击此处编辑母版标题样式</a:t>
            </a:r>
          </a:p>
        </p:txBody>
      </p:sp>
      <p:sp>
        <p:nvSpPr>
          <p:cNvPr id="3" name="文本占位符 2"/>
          <p:cNvSpPr>
            <a:spLocks noGrp="1"/>
          </p:cNvSpPr>
          <p:nvPr>
            <p:ph type="body" idx="1"/>
          </p:nvPr>
        </p:nvSpPr>
        <p:spPr>
          <a:xfrm>
            <a:off x="1186774" y="1778438"/>
            <a:ext cx="4873574" cy="823912"/>
          </a:xfrm>
        </p:spPr>
        <p:txBody>
          <a:bodyPr anchor="ctr"/>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fontAlgn="base"/>
            <a:r>
              <a:rPr lang="zh-CN" altLang="en-US" strike="noStrike" noProof="1"/>
              <a:t>单击此处编辑母版文本样式</a:t>
            </a:r>
          </a:p>
        </p:txBody>
      </p:sp>
      <p:sp>
        <p:nvSpPr>
          <p:cNvPr id="4" name="内容占位符 3"/>
          <p:cNvSpPr>
            <a:spLocks noGrp="1"/>
          </p:cNvSpPr>
          <p:nvPr>
            <p:ph sz="half" idx="2"/>
          </p:nvPr>
        </p:nvSpPr>
        <p:spPr>
          <a:xfrm>
            <a:off x="1186774" y="2665379"/>
            <a:ext cx="4873574" cy="3524284"/>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5" name="文本占位符 4"/>
          <p:cNvSpPr>
            <a:spLocks noGrp="1"/>
          </p:cNvSpPr>
          <p:nvPr>
            <p:ph type="body" sz="quarter" idx="3"/>
          </p:nvPr>
        </p:nvSpPr>
        <p:spPr>
          <a:xfrm>
            <a:off x="6256938" y="1778438"/>
            <a:ext cx="4897576" cy="823912"/>
          </a:xfrm>
        </p:spPr>
        <p:txBody>
          <a:bodyPr anchor="ctr"/>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fontAlgn="base"/>
            <a:r>
              <a:rPr lang="zh-CN" altLang="en-US" strike="noStrike" noProof="1"/>
              <a:t>单击此处编辑母版文本样式</a:t>
            </a:r>
          </a:p>
        </p:txBody>
      </p:sp>
      <p:sp>
        <p:nvSpPr>
          <p:cNvPr id="6" name="内容占位符 5"/>
          <p:cNvSpPr>
            <a:spLocks noGrp="1"/>
          </p:cNvSpPr>
          <p:nvPr>
            <p:ph sz="quarter" idx="4"/>
          </p:nvPr>
        </p:nvSpPr>
        <p:spPr>
          <a:xfrm>
            <a:off x="6256938" y="2665379"/>
            <a:ext cx="4897576" cy="3524284"/>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7" name="日期占位符 6"/>
          <p:cNvSpPr>
            <a:spLocks noGrp="1"/>
          </p:cNvSpPr>
          <p:nvPr>
            <p:ph type="dt" sz="half" idx="10"/>
          </p:nvPr>
        </p:nvSpPr>
        <p:spPr/>
        <p:txBody>
          <a:bodyPr/>
          <a:lstStyle/>
          <a:p>
            <a:pPr marL="0" marR="0" lvl="0" indent="0" algn="l"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chemeClr val="tx1">
                  <a:tint val="75000"/>
                </a:schemeClr>
              </a:solidFill>
              <a:effectLst/>
              <a:uLnTx/>
              <a:uFillTx/>
              <a:latin typeface="+mn-lt"/>
              <a:ea typeface="+mn-ea"/>
              <a:cs typeface="+mn-cs"/>
            </a:endParaRPr>
          </a:p>
        </p:txBody>
      </p:sp>
      <p:sp>
        <p:nvSpPr>
          <p:cNvPr id="8" name="页脚占位符 7"/>
          <p:cNvSpPr>
            <a:spLocks noGrp="1"/>
          </p:cNvSpPr>
          <p:nvPr>
            <p:ph type="ftr" sz="quarter" idx="11"/>
          </p:nvPr>
        </p:nvSpPr>
        <p:spPr/>
        <p:txBody>
          <a:bodyPr/>
          <a:lstStyle/>
          <a:p>
            <a:pPr marL="0" marR="0" lvl="0" indent="0" algn="ctr"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chemeClr val="tx1">
                  <a:tint val="75000"/>
                </a:schemeClr>
              </a:solidFill>
              <a:effectLst/>
              <a:uLnTx/>
              <a:uFillTx/>
              <a:latin typeface="Calibri" panose="020F0502020204030204" pitchFamily="34" charset="0"/>
              <a:ea typeface="宋体" panose="02010600030101010101" pitchFamily="2" charset="-122"/>
              <a:cs typeface="+mn-cs"/>
            </a:endParaRPr>
          </a:p>
        </p:txBody>
      </p:sp>
      <p:sp>
        <p:nvSpPr>
          <p:cNvPr id="9" name="灯片编号占位符 8"/>
          <p:cNvSpPr>
            <a:spLocks noGrp="1"/>
          </p:cNvSpPr>
          <p:nvPr>
            <p:ph type="sldNum" sz="quarter" idx="12"/>
          </p:nvPr>
        </p:nvSpPr>
        <p:spPr/>
        <p:txBody>
          <a:bodyPr/>
          <a:lstStyle/>
          <a:p>
            <a:pPr lvl="0" eaLnBrk="1" fontAlgn="base" hangingPunct="1"/>
            <a:fld id="{9A0DB2DC-4C9A-4742-B13C-FB6460FD3503}" type="slidenum">
              <a:rPr lang="zh-CN" altLang="en-US" strike="noStrike" noProof="1" dirty="0">
                <a:latin typeface="Calibri" panose="020F0502020204030204" pitchFamily="34" charset="0"/>
                <a:ea typeface="宋体" panose="02010600030101010101" pitchFamily="2" charset="-122"/>
                <a:cs typeface="+mn-cs"/>
              </a:rPr>
              <a:t>‹#›</a:t>
            </a:fld>
            <a:endParaRPr lang="zh-CN" altLang="en-US" strike="noStrike" noProof="1">
              <a:latin typeface="Calibri" panose="020F0502020204030204" pitchFamily="34" charset="0"/>
            </a:endParaRPr>
          </a:p>
        </p:txBody>
      </p:sp>
    </p:spTree>
    <p:extLst>
      <p:ext uri="{BB962C8B-B14F-4D97-AF65-F5344CB8AC3E}">
        <p14:creationId xmlns:p14="http://schemas.microsoft.com/office/powerpoint/2010/main" val="4244165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49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pPr fontAlgn="base"/>
            <a:r>
              <a:rPr lang="zh-CN" altLang="en-US" strike="noStrike" noProof="1"/>
              <a:t>单击此处编辑母版标题样式</a:t>
            </a:r>
          </a:p>
        </p:txBody>
      </p:sp>
      <p:sp>
        <p:nvSpPr>
          <p:cNvPr id="3" name="文本占位符 2"/>
          <p:cNvSpPr>
            <a:spLocks noGrp="1"/>
          </p:cNvSpPr>
          <p:nvPr>
            <p:ph type="body" idx="1"/>
          </p:nvPr>
        </p:nvSpPr>
        <p:spPr>
          <a:xfrm>
            <a:off x="1186774" y="1778438"/>
            <a:ext cx="4873574" cy="823912"/>
          </a:xfrm>
        </p:spPr>
        <p:txBody>
          <a:bodyPr anchor="ctr"/>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fontAlgn="base"/>
            <a:r>
              <a:rPr lang="zh-CN" altLang="en-US" strike="noStrike" noProof="1"/>
              <a:t>单击此处编辑母版文本样式</a:t>
            </a:r>
          </a:p>
        </p:txBody>
      </p:sp>
      <p:sp>
        <p:nvSpPr>
          <p:cNvPr id="4" name="内容占位符 3"/>
          <p:cNvSpPr>
            <a:spLocks noGrp="1"/>
          </p:cNvSpPr>
          <p:nvPr>
            <p:ph sz="half" idx="2"/>
          </p:nvPr>
        </p:nvSpPr>
        <p:spPr>
          <a:xfrm>
            <a:off x="1186774" y="2665379"/>
            <a:ext cx="4873574" cy="3524284"/>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5" name="文本占位符 4"/>
          <p:cNvSpPr>
            <a:spLocks noGrp="1"/>
          </p:cNvSpPr>
          <p:nvPr>
            <p:ph type="body" sz="quarter" idx="3"/>
          </p:nvPr>
        </p:nvSpPr>
        <p:spPr>
          <a:xfrm>
            <a:off x="6256938" y="1778438"/>
            <a:ext cx="4897576" cy="823912"/>
          </a:xfrm>
        </p:spPr>
        <p:txBody>
          <a:bodyPr anchor="ctr"/>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fontAlgn="base"/>
            <a:r>
              <a:rPr lang="zh-CN" altLang="en-US" strike="noStrike" noProof="1"/>
              <a:t>单击此处编辑母版文本样式</a:t>
            </a:r>
          </a:p>
        </p:txBody>
      </p:sp>
      <p:sp>
        <p:nvSpPr>
          <p:cNvPr id="6" name="内容占位符 5"/>
          <p:cNvSpPr>
            <a:spLocks noGrp="1"/>
          </p:cNvSpPr>
          <p:nvPr>
            <p:ph sz="quarter" idx="4"/>
          </p:nvPr>
        </p:nvSpPr>
        <p:spPr>
          <a:xfrm>
            <a:off x="6256938" y="2665379"/>
            <a:ext cx="4897576" cy="3524284"/>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7" name="日期占位符 6"/>
          <p:cNvSpPr>
            <a:spLocks noGrp="1"/>
          </p:cNvSpPr>
          <p:nvPr>
            <p:ph type="dt" sz="half" idx="10"/>
          </p:nvPr>
        </p:nvSpPr>
        <p:spPr/>
        <p:txBody>
          <a:bodyPr/>
          <a:lstStyle/>
          <a:p>
            <a:pPr marL="0" marR="0" lvl="0" indent="0" algn="l"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chemeClr val="tx1">
                  <a:tint val="75000"/>
                </a:schemeClr>
              </a:solidFill>
              <a:effectLst/>
              <a:uLnTx/>
              <a:uFillTx/>
              <a:latin typeface="+mn-lt"/>
              <a:ea typeface="+mn-ea"/>
              <a:cs typeface="+mn-cs"/>
            </a:endParaRPr>
          </a:p>
        </p:txBody>
      </p:sp>
      <p:sp>
        <p:nvSpPr>
          <p:cNvPr id="8" name="页脚占位符 7"/>
          <p:cNvSpPr>
            <a:spLocks noGrp="1"/>
          </p:cNvSpPr>
          <p:nvPr>
            <p:ph type="ftr" sz="quarter" idx="11"/>
          </p:nvPr>
        </p:nvSpPr>
        <p:spPr/>
        <p:txBody>
          <a:bodyPr/>
          <a:lstStyle/>
          <a:p>
            <a:pPr marL="0" marR="0" lvl="0" indent="0" algn="ctr"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chemeClr val="tx1">
                  <a:tint val="75000"/>
                </a:schemeClr>
              </a:solidFill>
              <a:effectLst/>
              <a:uLnTx/>
              <a:uFillTx/>
              <a:latin typeface="Calibri" panose="020F0502020204030204" pitchFamily="34" charset="0"/>
              <a:ea typeface="宋体" panose="02010600030101010101" pitchFamily="2" charset="-122"/>
              <a:cs typeface="+mn-cs"/>
            </a:endParaRPr>
          </a:p>
        </p:txBody>
      </p:sp>
      <p:sp>
        <p:nvSpPr>
          <p:cNvPr id="9" name="灯片编号占位符 8"/>
          <p:cNvSpPr>
            <a:spLocks noGrp="1"/>
          </p:cNvSpPr>
          <p:nvPr>
            <p:ph type="sldNum" sz="quarter" idx="12"/>
          </p:nvPr>
        </p:nvSpPr>
        <p:spPr/>
        <p:txBody>
          <a:bodyPr/>
          <a:lstStyle/>
          <a:p>
            <a:pPr lvl="0" eaLnBrk="1" fontAlgn="base" hangingPunct="1"/>
            <a:fld id="{9A0DB2DC-4C9A-4742-B13C-FB6460FD3503}" type="slidenum">
              <a:rPr lang="zh-CN" altLang="en-US" strike="noStrike" noProof="1" dirty="0">
                <a:latin typeface="Calibri" panose="020F0502020204030204" pitchFamily="34" charset="0"/>
                <a:ea typeface="宋体" panose="02010600030101010101" pitchFamily="2" charset="-122"/>
                <a:cs typeface="+mn-cs"/>
              </a:rPr>
              <a:t>‹#›</a:t>
            </a:fld>
            <a:endParaRPr lang="zh-CN" altLang="en-US" strike="noStrike" noProof="1">
              <a:latin typeface="Calibri" panose="020F0502020204030204" pitchFamily="34" charset="0"/>
            </a:endParaRPr>
          </a:p>
        </p:txBody>
      </p:sp>
    </p:spTree>
    <p:extLst>
      <p:ext uri="{BB962C8B-B14F-4D97-AF65-F5344CB8AC3E}">
        <p14:creationId xmlns:p14="http://schemas.microsoft.com/office/powerpoint/2010/main" val="35182152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type="twoTxTwoObj" preserve="1">
  <p:cSld name="50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pPr fontAlgn="base"/>
            <a:r>
              <a:rPr lang="zh-CN" altLang="en-US" strike="noStrike" noProof="1"/>
              <a:t>单击此处编辑母版标题样式</a:t>
            </a:r>
          </a:p>
        </p:txBody>
      </p:sp>
      <p:sp>
        <p:nvSpPr>
          <p:cNvPr id="3" name="文本占位符 2"/>
          <p:cNvSpPr>
            <a:spLocks noGrp="1"/>
          </p:cNvSpPr>
          <p:nvPr>
            <p:ph type="body" idx="1"/>
          </p:nvPr>
        </p:nvSpPr>
        <p:spPr>
          <a:xfrm>
            <a:off x="1186774" y="1778438"/>
            <a:ext cx="4873574" cy="823912"/>
          </a:xfrm>
        </p:spPr>
        <p:txBody>
          <a:bodyPr anchor="ctr"/>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fontAlgn="base"/>
            <a:r>
              <a:rPr lang="zh-CN" altLang="en-US" strike="noStrike" noProof="1"/>
              <a:t>单击此处编辑母版文本样式</a:t>
            </a:r>
          </a:p>
        </p:txBody>
      </p:sp>
      <p:sp>
        <p:nvSpPr>
          <p:cNvPr id="4" name="内容占位符 3"/>
          <p:cNvSpPr>
            <a:spLocks noGrp="1"/>
          </p:cNvSpPr>
          <p:nvPr>
            <p:ph sz="half" idx="2"/>
          </p:nvPr>
        </p:nvSpPr>
        <p:spPr>
          <a:xfrm>
            <a:off x="1186774" y="2665379"/>
            <a:ext cx="4873574" cy="3524284"/>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5" name="文本占位符 4"/>
          <p:cNvSpPr>
            <a:spLocks noGrp="1"/>
          </p:cNvSpPr>
          <p:nvPr>
            <p:ph type="body" sz="quarter" idx="3"/>
          </p:nvPr>
        </p:nvSpPr>
        <p:spPr>
          <a:xfrm>
            <a:off x="6256938" y="1778438"/>
            <a:ext cx="4897576" cy="823912"/>
          </a:xfrm>
        </p:spPr>
        <p:txBody>
          <a:bodyPr anchor="ctr"/>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fontAlgn="base"/>
            <a:r>
              <a:rPr lang="zh-CN" altLang="en-US" strike="noStrike" noProof="1"/>
              <a:t>单击此处编辑母版文本样式</a:t>
            </a:r>
          </a:p>
        </p:txBody>
      </p:sp>
      <p:sp>
        <p:nvSpPr>
          <p:cNvPr id="6" name="内容占位符 5"/>
          <p:cNvSpPr>
            <a:spLocks noGrp="1"/>
          </p:cNvSpPr>
          <p:nvPr>
            <p:ph sz="quarter" idx="4"/>
          </p:nvPr>
        </p:nvSpPr>
        <p:spPr>
          <a:xfrm>
            <a:off x="6256938" y="2665379"/>
            <a:ext cx="4897576" cy="3524284"/>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7" name="日期占位符 6"/>
          <p:cNvSpPr>
            <a:spLocks noGrp="1"/>
          </p:cNvSpPr>
          <p:nvPr>
            <p:ph type="dt" sz="half" idx="10"/>
          </p:nvPr>
        </p:nvSpPr>
        <p:spPr/>
        <p:txBody>
          <a:bodyPr/>
          <a:lstStyle/>
          <a:p>
            <a:pPr marL="0" marR="0" lvl="0" indent="0" algn="l"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chemeClr val="tx1">
                  <a:tint val="75000"/>
                </a:schemeClr>
              </a:solidFill>
              <a:effectLst/>
              <a:uLnTx/>
              <a:uFillTx/>
              <a:latin typeface="+mn-lt"/>
              <a:ea typeface="+mn-ea"/>
              <a:cs typeface="+mn-cs"/>
            </a:endParaRPr>
          </a:p>
        </p:txBody>
      </p:sp>
      <p:sp>
        <p:nvSpPr>
          <p:cNvPr id="8" name="页脚占位符 7"/>
          <p:cNvSpPr>
            <a:spLocks noGrp="1"/>
          </p:cNvSpPr>
          <p:nvPr>
            <p:ph type="ftr" sz="quarter" idx="11"/>
          </p:nvPr>
        </p:nvSpPr>
        <p:spPr/>
        <p:txBody>
          <a:bodyPr/>
          <a:lstStyle/>
          <a:p>
            <a:pPr marL="0" marR="0" lvl="0" indent="0" algn="ctr"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chemeClr val="tx1">
                  <a:tint val="75000"/>
                </a:schemeClr>
              </a:solidFill>
              <a:effectLst/>
              <a:uLnTx/>
              <a:uFillTx/>
              <a:latin typeface="Calibri" panose="020F0502020204030204" pitchFamily="34" charset="0"/>
              <a:ea typeface="宋体" panose="02010600030101010101" pitchFamily="2" charset="-122"/>
              <a:cs typeface="+mn-cs"/>
            </a:endParaRPr>
          </a:p>
        </p:txBody>
      </p:sp>
      <p:sp>
        <p:nvSpPr>
          <p:cNvPr id="9" name="灯片编号占位符 8"/>
          <p:cNvSpPr>
            <a:spLocks noGrp="1"/>
          </p:cNvSpPr>
          <p:nvPr>
            <p:ph type="sldNum" sz="quarter" idx="12"/>
          </p:nvPr>
        </p:nvSpPr>
        <p:spPr/>
        <p:txBody>
          <a:bodyPr/>
          <a:lstStyle/>
          <a:p>
            <a:pPr lvl="0" eaLnBrk="1" fontAlgn="base" hangingPunct="1"/>
            <a:fld id="{9A0DB2DC-4C9A-4742-B13C-FB6460FD3503}" type="slidenum">
              <a:rPr lang="zh-CN" altLang="en-US" strike="noStrike" noProof="1" dirty="0">
                <a:latin typeface="Calibri" panose="020F0502020204030204" pitchFamily="34" charset="0"/>
                <a:ea typeface="宋体" panose="02010600030101010101" pitchFamily="2" charset="-122"/>
                <a:cs typeface="+mn-cs"/>
              </a:rPr>
              <a:t>‹#›</a:t>
            </a:fld>
            <a:endParaRPr lang="zh-CN" altLang="en-US" strike="noStrike" noProof="1">
              <a:latin typeface="Calibri" panose="020F0502020204030204" pitchFamily="34" charset="0"/>
            </a:endParaRPr>
          </a:p>
        </p:txBody>
      </p:sp>
    </p:spTree>
    <p:extLst>
      <p:ext uri="{BB962C8B-B14F-4D97-AF65-F5344CB8AC3E}">
        <p14:creationId xmlns:p14="http://schemas.microsoft.com/office/powerpoint/2010/main" val="42639560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type="twoTxTwoObj" preserve="1">
  <p:cSld name="51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pPr fontAlgn="base"/>
            <a:r>
              <a:rPr lang="zh-CN" altLang="en-US" strike="noStrike" noProof="1"/>
              <a:t>单击此处编辑母版标题样式</a:t>
            </a:r>
          </a:p>
        </p:txBody>
      </p:sp>
      <p:sp>
        <p:nvSpPr>
          <p:cNvPr id="3" name="文本占位符 2"/>
          <p:cNvSpPr>
            <a:spLocks noGrp="1"/>
          </p:cNvSpPr>
          <p:nvPr>
            <p:ph type="body" idx="1"/>
          </p:nvPr>
        </p:nvSpPr>
        <p:spPr>
          <a:xfrm>
            <a:off x="1186774" y="1778438"/>
            <a:ext cx="4873574" cy="823912"/>
          </a:xfrm>
        </p:spPr>
        <p:txBody>
          <a:bodyPr anchor="ctr"/>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fontAlgn="base"/>
            <a:r>
              <a:rPr lang="zh-CN" altLang="en-US" strike="noStrike" noProof="1"/>
              <a:t>单击此处编辑母版文本样式</a:t>
            </a:r>
          </a:p>
        </p:txBody>
      </p:sp>
      <p:sp>
        <p:nvSpPr>
          <p:cNvPr id="4" name="内容占位符 3"/>
          <p:cNvSpPr>
            <a:spLocks noGrp="1"/>
          </p:cNvSpPr>
          <p:nvPr>
            <p:ph sz="half" idx="2"/>
          </p:nvPr>
        </p:nvSpPr>
        <p:spPr>
          <a:xfrm>
            <a:off x="1186774" y="2665379"/>
            <a:ext cx="4873574" cy="3524284"/>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5" name="文本占位符 4"/>
          <p:cNvSpPr>
            <a:spLocks noGrp="1"/>
          </p:cNvSpPr>
          <p:nvPr>
            <p:ph type="body" sz="quarter" idx="3"/>
          </p:nvPr>
        </p:nvSpPr>
        <p:spPr>
          <a:xfrm>
            <a:off x="6256938" y="1778438"/>
            <a:ext cx="4897576" cy="823912"/>
          </a:xfrm>
        </p:spPr>
        <p:txBody>
          <a:bodyPr anchor="ctr"/>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fontAlgn="base"/>
            <a:r>
              <a:rPr lang="zh-CN" altLang="en-US" strike="noStrike" noProof="1"/>
              <a:t>单击此处编辑母版文本样式</a:t>
            </a:r>
          </a:p>
        </p:txBody>
      </p:sp>
      <p:sp>
        <p:nvSpPr>
          <p:cNvPr id="6" name="内容占位符 5"/>
          <p:cNvSpPr>
            <a:spLocks noGrp="1"/>
          </p:cNvSpPr>
          <p:nvPr>
            <p:ph sz="quarter" idx="4"/>
          </p:nvPr>
        </p:nvSpPr>
        <p:spPr>
          <a:xfrm>
            <a:off x="6256938" y="2665379"/>
            <a:ext cx="4897576" cy="3524284"/>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7" name="日期占位符 6"/>
          <p:cNvSpPr>
            <a:spLocks noGrp="1"/>
          </p:cNvSpPr>
          <p:nvPr>
            <p:ph type="dt" sz="half" idx="10"/>
          </p:nvPr>
        </p:nvSpPr>
        <p:spPr/>
        <p:txBody>
          <a:bodyPr/>
          <a:lstStyle/>
          <a:p>
            <a:pPr marL="0" marR="0" lvl="0" indent="0" algn="l"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chemeClr val="tx1">
                  <a:tint val="75000"/>
                </a:schemeClr>
              </a:solidFill>
              <a:effectLst/>
              <a:uLnTx/>
              <a:uFillTx/>
              <a:latin typeface="+mn-lt"/>
              <a:ea typeface="+mn-ea"/>
              <a:cs typeface="+mn-cs"/>
            </a:endParaRPr>
          </a:p>
        </p:txBody>
      </p:sp>
      <p:sp>
        <p:nvSpPr>
          <p:cNvPr id="8" name="页脚占位符 7"/>
          <p:cNvSpPr>
            <a:spLocks noGrp="1"/>
          </p:cNvSpPr>
          <p:nvPr>
            <p:ph type="ftr" sz="quarter" idx="11"/>
          </p:nvPr>
        </p:nvSpPr>
        <p:spPr/>
        <p:txBody>
          <a:bodyPr/>
          <a:lstStyle/>
          <a:p>
            <a:pPr marL="0" marR="0" lvl="0" indent="0" algn="ctr"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chemeClr val="tx1">
                  <a:tint val="75000"/>
                </a:schemeClr>
              </a:solidFill>
              <a:effectLst/>
              <a:uLnTx/>
              <a:uFillTx/>
              <a:latin typeface="Calibri" panose="020F0502020204030204" pitchFamily="34" charset="0"/>
              <a:ea typeface="宋体" panose="02010600030101010101" pitchFamily="2" charset="-122"/>
              <a:cs typeface="+mn-cs"/>
            </a:endParaRPr>
          </a:p>
        </p:txBody>
      </p:sp>
      <p:sp>
        <p:nvSpPr>
          <p:cNvPr id="9" name="灯片编号占位符 8"/>
          <p:cNvSpPr>
            <a:spLocks noGrp="1"/>
          </p:cNvSpPr>
          <p:nvPr>
            <p:ph type="sldNum" sz="quarter" idx="12"/>
          </p:nvPr>
        </p:nvSpPr>
        <p:spPr/>
        <p:txBody>
          <a:bodyPr/>
          <a:lstStyle/>
          <a:p>
            <a:pPr lvl="0" eaLnBrk="1" fontAlgn="base" hangingPunct="1"/>
            <a:fld id="{9A0DB2DC-4C9A-4742-B13C-FB6460FD3503}" type="slidenum">
              <a:rPr lang="zh-CN" altLang="en-US" strike="noStrike" noProof="1" dirty="0">
                <a:latin typeface="Calibri" panose="020F0502020204030204" pitchFamily="34" charset="0"/>
                <a:ea typeface="宋体" panose="02010600030101010101" pitchFamily="2" charset="-122"/>
                <a:cs typeface="+mn-cs"/>
              </a:rPr>
              <a:t>‹#›</a:t>
            </a:fld>
            <a:endParaRPr lang="zh-CN" altLang="en-US" strike="noStrike" noProof="1">
              <a:latin typeface="Calibri" panose="020F0502020204030204" pitchFamily="34" charset="0"/>
            </a:endParaRPr>
          </a:p>
        </p:txBody>
      </p:sp>
    </p:spTree>
    <p:extLst>
      <p:ext uri="{BB962C8B-B14F-4D97-AF65-F5344CB8AC3E}">
        <p14:creationId xmlns:p14="http://schemas.microsoft.com/office/powerpoint/2010/main" val="30014309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type="twoTxTwoObj" preserve="1">
  <p:cSld name="52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pPr fontAlgn="base"/>
            <a:r>
              <a:rPr lang="zh-CN" altLang="en-US" strike="noStrike" noProof="1"/>
              <a:t>单击此处编辑母版标题样式</a:t>
            </a:r>
          </a:p>
        </p:txBody>
      </p:sp>
      <p:sp>
        <p:nvSpPr>
          <p:cNvPr id="3" name="文本占位符 2"/>
          <p:cNvSpPr>
            <a:spLocks noGrp="1"/>
          </p:cNvSpPr>
          <p:nvPr>
            <p:ph type="body" idx="1"/>
          </p:nvPr>
        </p:nvSpPr>
        <p:spPr>
          <a:xfrm>
            <a:off x="1186774" y="1778438"/>
            <a:ext cx="4873574" cy="823912"/>
          </a:xfrm>
        </p:spPr>
        <p:txBody>
          <a:bodyPr anchor="ctr"/>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fontAlgn="base"/>
            <a:r>
              <a:rPr lang="zh-CN" altLang="en-US" strike="noStrike" noProof="1"/>
              <a:t>单击此处编辑母版文本样式</a:t>
            </a:r>
          </a:p>
        </p:txBody>
      </p:sp>
      <p:sp>
        <p:nvSpPr>
          <p:cNvPr id="4" name="内容占位符 3"/>
          <p:cNvSpPr>
            <a:spLocks noGrp="1"/>
          </p:cNvSpPr>
          <p:nvPr>
            <p:ph sz="half" idx="2"/>
          </p:nvPr>
        </p:nvSpPr>
        <p:spPr>
          <a:xfrm>
            <a:off x="1186774" y="2665379"/>
            <a:ext cx="4873574" cy="3524284"/>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5" name="文本占位符 4"/>
          <p:cNvSpPr>
            <a:spLocks noGrp="1"/>
          </p:cNvSpPr>
          <p:nvPr>
            <p:ph type="body" sz="quarter" idx="3"/>
          </p:nvPr>
        </p:nvSpPr>
        <p:spPr>
          <a:xfrm>
            <a:off x="6256938" y="1778438"/>
            <a:ext cx="4897576" cy="823912"/>
          </a:xfrm>
        </p:spPr>
        <p:txBody>
          <a:bodyPr anchor="ctr"/>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fontAlgn="base"/>
            <a:r>
              <a:rPr lang="zh-CN" altLang="en-US" strike="noStrike" noProof="1"/>
              <a:t>单击此处编辑母版文本样式</a:t>
            </a:r>
          </a:p>
        </p:txBody>
      </p:sp>
      <p:sp>
        <p:nvSpPr>
          <p:cNvPr id="6" name="内容占位符 5"/>
          <p:cNvSpPr>
            <a:spLocks noGrp="1"/>
          </p:cNvSpPr>
          <p:nvPr>
            <p:ph sz="quarter" idx="4"/>
          </p:nvPr>
        </p:nvSpPr>
        <p:spPr>
          <a:xfrm>
            <a:off x="6256938" y="2665379"/>
            <a:ext cx="4897576" cy="3524284"/>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7" name="日期占位符 6"/>
          <p:cNvSpPr>
            <a:spLocks noGrp="1"/>
          </p:cNvSpPr>
          <p:nvPr>
            <p:ph type="dt" sz="half" idx="10"/>
          </p:nvPr>
        </p:nvSpPr>
        <p:spPr/>
        <p:txBody>
          <a:bodyPr/>
          <a:lstStyle/>
          <a:p>
            <a:pPr marL="0" marR="0" lvl="0" indent="0" algn="l"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chemeClr val="tx1">
                  <a:tint val="75000"/>
                </a:schemeClr>
              </a:solidFill>
              <a:effectLst/>
              <a:uLnTx/>
              <a:uFillTx/>
              <a:latin typeface="+mn-lt"/>
              <a:ea typeface="+mn-ea"/>
              <a:cs typeface="+mn-cs"/>
            </a:endParaRPr>
          </a:p>
        </p:txBody>
      </p:sp>
      <p:sp>
        <p:nvSpPr>
          <p:cNvPr id="8" name="页脚占位符 7"/>
          <p:cNvSpPr>
            <a:spLocks noGrp="1"/>
          </p:cNvSpPr>
          <p:nvPr>
            <p:ph type="ftr" sz="quarter" idx="11"/>
          </p:nvPr>
        </p:nvSpPr>
        <p:spPr/>
        <p:txBody>
          <a:bodyPr/>
          <a:lstStyle/>
          <a:p>
            <a:pPr marL="0" marR="0" lvl="0" indent="0" algn="ctr"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chemeClr val="tx1">
                  <a:tint val="75000"/>
                </a:schemeClr>
              </a:solidFill>
              <a:effectLst/>
              <a:uLnTx/>
              <a:uFillTx/>
              <a:latin typeface="Calibri" panose="020F0502020204030204" pitchFamily="34" charset="0"/>
              <a:ea typeface="宋体" panose="02010600030101010101" pitchFamily="2" charset="-122"/>
              <a:cs typeface="+mn-cs"/>
            </a:endParaRPr>
          </a:p>
        </p:txBody>
      </p:sp>
      <p:sp>
        <p:nvSpPr>
          <p:cNvPr id="9" name="灯片编号占位符 8"/>
          <p:cNvSpPr>
            <a:spLocks noGrp="1"/>
          </p:cNvSpPr>
          <p:nvPr>
            <p:ph type="sldNum" sz="quarter" idx="12"/>
          </p:nvPr>
        </p:nvSpPr>
        <p:spPr/>
        <p:txBody>
          <a:bodyPr/>
          <a:lstStyle/>
          <a:p>
            <a:pPr lvl="0" eaLnBrk="1" fontAlgn="base" hangingPunct="1"/>
            <a:fld id="{9A0DB2DC-4C9A-4742-B13C-FB6460FD3503}" type="slidenum">
              <a:rPr lang="zh-CN" altLang="en-US" strike="noStrike" noProof="1" dirty="0">
                <a:latin typeface="Calibri" panose="020F0502020204030204" pitchFamily="34" charset="0"/>
                <a:ea typeface="宋体" panose="02010600030101010101" pitchFamily="2" charset="-122"/>
                <a:cs typeface="+mn-cs"/>
              </a:rPr>
              <a:t>‹#›</a:t>
            </a:fld>
            <a:endParaRPr lang="zh-CN" altLang="en-US" strike="noStrike" noProof="1">
              <a:latin typeface="Calibri" panose="020F0502020204030204" pitchFamily="34" charset="0"/>
            </a:endParaRPr>
          </a:p>
        </p:txBody>
      </p:sp>
    </p:spTree>
    <p:extLst>
      <p:ext uri="{BB962C8B-B14F-4D97-AF65-F5344CB8AC3E}">
        <p14:creationId xmlns:p14="http://schemas.microsoft.com/office/powerpoint/2010/main" val="20125989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type="twoTxTwoObj" preserve="1">
  <p:cSld name="53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pPr fontAlgn="base"/>
            <a:r>
              <a:rPr lang="zh-CN" altLang="en-US" strike="noStrike" noProof="1"/>
              <a:t>单击此处编辑母版标题样式</a:t>
            </a:r>
          </a:p>
        </p:txBody>
      </p:sp>
      <p:sp>
        <p:nvSpPr>
          <p:cNvPr id="3" name="文本占位符 2"/>
          <p:cNvSpPr>
            <a:spLocks noGrp="1"/>
          </p:cNvSpPr>
          <p:nvPr>
            <p:ph type="body" idx="1"/>
          </p:nvPr>
        </p:nvSpPr>
        <p:spPr>
          <a:xfrm>
            <a:off x="1186774" y="1778438"/>
            <a:ext cx="4873574" cy="823912"/>
          </a:xfrm>
        </p:spPr>
        <p:txBody>
          <a:bodyPr anchor="ctr"/>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fontAlgn="base"/>
            <a:r>
              <a:rPr lang="zh-CN" altLang="en-US" strike="noStrike" noProof="1"/>
              <a:t>单击此处编辑母版文本样式</a:t>
            </a:r>
          </a:p>
        </p:txBody>
      </p:sp>
      <p:sp>
        <p:nvSpPr>
          <p:cNvPr id="4" name="内容占位符 3"/>
          <p:cNvSpPr>
            <a:spLocks noGrp="1"/>
          </p:cNvSpPr>
          <p:nvPr>
            <p:ph sz="half" idx="2"/>
          </p:nvPr>
        </p:nvSpPr>
        <p:spPr>
          <a:xfrm>
            <a:off x="1186774" y="2665379"/>
            <a:ext cx="4873574" cy="3524284"/>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5" name="文本占位符 4"/>
          <p:cNvSpPr>
            <a:spLocks noGrp="1"/>
          </p:cNvSpPr>
          <p:nvPr>
            <p:ph type="body" sz="quarter" idx="3"/>
          </p:nvPr>
        </p:nvSpPr>
        <p:spPr>
          <a:xfrm>
            <a:off x="6256938" y="1778438"/>
            <a:ext cx="4897576" cy="823912"/>
          </a:xfrm>
        </p:spPr>
        <p:txBody>
          <a:bodyPr anchor="ctr"/>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fontAlgn="base"/>
            <a:r>
              <a:rPr lang="zh-CN" altLang="en-US" strike="noStrike" noProof="1"/>
              <a:t>单击此处编辑母版文本样式</a:t>
            </a:r>
          </a:p>
        </p:txBody>
      </p:sp>
      <p:sp>
        <p:nvSpPr>
          <p:cNvPr id="6" name="内容占位符 5"/>
          <p:cNvSpPr>
            <a:spLocks noGrp="1"/>
          </p:cNvSpPr>
          <p:nvPr>
            <p:ph sz="quarter" idx="4"/>
          </p:nvPr>
        </p:nvSpPr>
        <p:spPr>
          <a:xfrm>
            <a:off x="6256938" y="2665379"/>
            <a:ext cx="4897576" cy="3524284"/>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7" name="日期占位符 6"/>
          <p:cNvSpPr>
            <a:spLocks noGrp="1"/>
          </p:cNvSpPr>
          <p:nvPr>
            <p:ph type="dt" sz="half" idx="10"/>
          </p:nvPr>
        </p:nvSpPr>
        <p:spPr/>
        <p:txBody>
          <a:bodyPr/>
          <a:lstStyle/>
          <a:p>
            <a:pPr marL="0" marR="0" lvl="0" indent="0" algn="l"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chemeClr val="tx1">
                  <a:tint val="75000"/>
                </a:schemeClr>
              </a:solidFill>
              <a:effectLst/>
              <a:uLnTx/>
              <a:uFillTx/>
              <a:latin typeface="+mn-lt"/>
              <a:ea typeface="+mn-ea"/>
              <a:cs typeface="+mn-cs"/>
            </a:endParaRPr>
          </a:p>
        </p:txBody>
      </p:sp>
      <p:sp>
        <p:nvSpPr>
          <p:cNvPr id="8" name="页脚占位符 7"/>
          <p:cNvSpPr>
            <a:spLocks noGrp="1"/>
          </p:cNvSpPr>
          <p:nvPr>
            <p:ph type="ftr" sz="quarter" idx="11"/>
          </p:nvPr>
        </p:nvSpPr>
        <p:spPr/>
        <p:txBody>
          <a:bodyPr/>
          <a:lstStyle/>
          <a:p>
            <a:pPr marL="0" marR="0" lvl="0" indent="0" algn="ctr"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chemeClr val="tx1">
                  <a:tint val="75000"/>
                </a:schemeClr>
              </a:solidFill>
              <a:effectLst/>
              <a:uLnTx/>
              <a:uFillTx/>
              <a:latin typeface="Calibri" panose="020F0502020204030204" pitchFamily="34" charset="0"/>
              <a:ea typeface="宋体" panose="02010600030101010101" pitchFamily="2" charset="-122"/>
              <a:cs typeface="+mn-cs"/>
            </a:endParaRPr>
          </a:p>
        </p:txBody>
      </p:sp>
      <p:sp>
        <p:nvSpPr>
          <p:cNvPr id="9" name="灯片编号占位符 8"/>
          <p:cNvSpPr>
            <a:spLocks noGrp="1"/>
          </p:cNvSpPr>
          <p:nvPr>
            <p:ph type="sldNum" sz="quarter" idx="12"/>
          </p:nvPr>
        </p:nvSpPr>
        <p:spPr/>
        <p:txBody>
          <a:bodyPr/>
          <a:lstStyle/>
          <a:p>
            <a:pPr lvl="0" eaLnBrk="1" fontAlgn="base" hangingPunct="1"/>
            <a:fld id="{9A0DB2DC-4C9A-4742-B13C-FB6460FD3503}" type="slidenum">
              <a:rPr lang="zh-CN" altLang="en-US" strike="noStrike" noProof="1" dirty="0">
                <a:latin typeface="Calibri" panose="020F0502020204030204" pitchFamily="34" charset="0"/>
                <a:ea typeface="宋体" panose="02010600030101010101" pitchFamily="2" charset="-122"/>
                <a:cs typeface="+mn-cs"/>
              </a:rPr>
              <a:t>‹#›</a:t>
            </a:fld>
            <a:endParaRPr lang="zh-CN" altLang="en-US" strike="noStrike" noProof="1">
              <a:latin typeface="Calibri" panose="020F0502020204030204" pitchFamily="34" charset="0"/>
            </a:endParaRPr>
          </a:p>
        </p:txBody>
      </p:sp>
    </p:spTree>
    <p:extLst>
      <p:ext uri="{BB962C8B-B14F-4D97-AF65-F5344CB8AC3E}">
        <p14:creationId xmlns:p14="http://schemas.microsoft.com/office/powerpoint/2010/main" val="32590745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type="twoTxTwoObj" preserve="1">
  <p:cSld name="54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pPr fontAlgn="base"/>
            <a:r>
              <a:rPr lang="zh-CN" altLang="en-US" strike="noStrike" noProof="1"/>
              <a:t>单击此处编辑母版标题样式</a:t>
            </a:r>
          </a:p>
        </p:txBody>
      </p:sp>
      <p:sp>
        <p:nvSpPr>
          <p:cNvPr id="3" name="文本占位符 2"/>
          <p:cNvSpPr>
            <a:spLocks noGrp="1"/>
          </p:cNvSpPr>
          <p:nvPr>
            <p:ph type="body" idx="1"/>
          </p:nvPr>
        </p:nvSpPr>
        <p:spPr>
          <a:xfrm>
            <a:off x="1186774" y="1778438"/>
            <a:ext cx="4873574" cy="823912"/>
          </a:xfrm>
        </p:spPr>
        <p:txBody>
          <a:bodyPr anchor="ctr"/>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fontAlgn="base"/>
            <a:r>
              <a:rPr lang="zh-CN" altLang="en-US" strike="noStrike" noProof="1"/>
              <a:t>单击此处编辑母版文本样式</a:t>
            </a:r>
          </a:p>
        </p:txBody>
      </p:sp>
      <p:sp>
        <p:nvSpPr>
          <p:cNvPr id="4" name="内容占位符 3"/>
          <p:cNvSpPr>
            <a:spLocks noGrp="1"/>
          </p:cNvSpPr>
          <p:nvPr>
            <p:ph sz="half" idx="2"/>
          </p:nvPr>
        </p:nvSpPr>
        <p:spPr>
          <a:xfrm>
            <a:off x="1186774" y="2665379"/>
            <a:ext cx="4873574" cy="3524284"/>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5" name="文本占位符 4"/>
          <p:cNvSpPr>
            <a:spLocks noGrp="1"/>
          </p:cNvSpPr>
          <p:nvPr>
            <p:ph type="body" sz="quarter" idx="3"/>
          </p:nvPr>
        </p:nvSpPr>
        <p:spPr>
          <a:xfrm>
            <a:off x="6256938" y="1778438"/>
            <a:ext cx="4897576" cy="823912"/>
          </a:xfrm>
        </p:spPr>
        <p:txBody>
          <a:bodyPr anchor="ctr"/>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fontAlgn="base"/>
            <a:r>
              <a:rPr lang="zh-CN" altLang="en-US" strike="noStrike" noProof="1"/>
              <a:t>单击此处编辑母版文本样式</a:t>
            </a:r>
          </a:p>
        </p:txBody>
      </p:sp>
      <p:sp>
        <p:nvSpPr>
          <p:cNvPr id="6" name="内容占位符 5"/>
          <p:cNvSpPr>
            <a:spLocks noGrp="1"/>
          </p:cNvSpPr>
          <p:nvPr>
            <p:ph sz="quarter" idx="4"/>
          </p:nvPr>
        </p:nvSpPr>
        <p:spPr>
          <a:xfrm>
            <a:off x="6256938" y="2665379"/>
            <a:ext cx="4897576" cy="3524284"/>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7" name="日期占位符 6"/>
          <p:cNvSpPr>
            <a:spLocks noGrp="1"/>
          </p:cNvSpPr>
          <p:nvPr>
            <p:ph type="dt" sz="half" idx="10"/>
          </p:nvPr>
        </p:nvSpPr>
        <p:spPr/>
        <p:txBody>
          <a:bodyPr/>
          <a:lstStyle/>
          <a:p>
            <a:pPr marL="0" marR="0" lvl="0" indent="0" algn="l"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chemeClr val="tx1">
                  <a:tint val="75000"/>
                </a:schemeClr>
              </a:solidFill>
              <a:effectLst/>
              <a:uLnTx/>
              <a:uFillTx/>
              <a:latin typeface="+mn-lt"/>
              <a:ea typeface="+mn-ea"/>
              <a:cs typeface="+mn-cs"/>
            </a:endParaRPr>
          </a:p>
        </p:txBody>
      </p:sp>
      <p:sp>
        <p:nvSpPr>
          <p:cNvPr id="8" name="页脚占位符 7"/>
          <p:cNvSpPr>
            <a:spLocks noGrp="1"/>
          </p:cNvSpPr>
          <p:nvPr>
            <p:ph type="ftr" sz="quarter" idx="11"/>
          </p:nvPr>
        </p:nvSpPr>
        <p:spPr/>
        <p:txBody>
          <a:bodyPr/>
          <a:lstStyle/>
          <a:p>
            <a:pPr marL="0" marR="0" lvl="0" indent="0" algn="ctr"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chemeClr val="tx1">
                  <a:tint val="75000"/>
                </a:schemeClr>
              </a:solidFill>
              <a:effectLst/>
              <a:uLnTx/>
              <a:uFillTx/>
              <a:latin typeface="Calibri" panose="020F0502020204030204" pitchFamily="34" charset="0"/>
              <a:ea typeface="宋体" panose="02010600030101010101" pitchFamily="2" charset="-122"/>
              <a:cs typeface="+mn-cs"/>
            </a:endParaRPr>
          </a:p>
        </p:txBody>
      </p:sp>
      <p:sp>
        <p:nvSpPr>
          <p:cNvPr id="9" name="灯片编号占位符 8"/>
          <p:cNvSpPr>
            <a:spLocks noGrp="1"/>
          </p:cNvSpPr>
          <p:nvPr>
            <p:ph type="sldNum" sz="quarter" idx="12"/>
          </p:nvPr>
        </p:nvSpPr>
        <p:spPr/>
        <p:txBody>
          <a:bodyPr/>
          <a:lstStyle/>
          <a:p>
            <a:pPr lvl="0" eaLnBrk="1" fontAlgn="base" hangingPunct="1"/>
            <a:fld id="{9A0DB2DC-4C9A-4742-B13C-FB6460FD3503}" type="slidenum">
              <a:rPr lang="zh-CN" altLang="en-US" strike="noStrike" noProof="1" dirty="0">
                <a:latin typeface="Calibri" panose="020F0502020204030204" pitchFamily="34" charset="0"/>
                <a:ea typeface="宋体" panose="02010600030101010101" pitchFamily="2" charset="-122"/>
                <a:cs typeface="+mn-cs"/>
              </a:rPr>
              <a:t>‹#›</a:t>
            </a:fld>
            <a:endParaRPr lang="zh-CN" altLang="en-US" strike="noStrike" noProof="1">
              <a:latin typeface="Calibri" panose="020F0502020204030204" pitchFamily="34" charset="0"/>
            </a:endParaRPr>
          </a:p>
        </p:txBody>
      </p:sp>
    </p:spTree>
    <p:extLst>
      <p:ext uri="{BB962C8B-B14F-4D97-AF65-F5344CB8AC3E}">
        <p14:creationId xmlns:p14="http://schemas.microsoft.com/office/powerpoint/2010/main" val="24998964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marL="0" marR="0" lvl="0" indent="0" algn="l"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chemeClr val="tx1">
                  <a:tint val="75000"/>
                </a:schemeClr>
              </a:solidFill>
              <a:effectLst/>
              <a:uLnTx/>
              <a:uFillTx/>
              <a:latin typeface="+mn-lt"/>
              <a:ea typeface="+mn-ea"/>
              <a:cs typeface="+mn-cs"/>
            </a:endParaRPr>
          </a:p>
        </p:txBody>
      </p:sp>
      <p:sp>
        <p:nvSpPr>
          <p:cNvPr id="3" name="页脚占位符 2"/>
          <p:cNvSpPr>
            <a:spLocks noGrp="1"/>
          </p:cNvSpPr>
          <p:nvPr>
            <p:ph type="ftr" sz="quarter" idx="11"/>
          </p:nvPr>
        </p:nvSpPr>
        <p:spPr/>
        <p:txBody>
          <a:bodyPr/>
          <a:lstStyle/>
          <a:p>
            <a:pPr marL="0" marR="0" lvl="0" indent="0" algn="ctr"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chemeClr val="tx1">
                  <a:tint val="75000"/>
                </a:schemeClr>
              </a:solidFill>
              <a:effectLst/>
              <a:uLnTx/>
              <a:uFillTx/>
              <a:latin typeface="Calibri" panose="020F0502020204030204" pitchFamily="34" charset="0"/>
              <a:ea typeface="宋体" panose="02010600030101010101" pitchFamily="2" charset="-122"/>
              <a:cs typeface="+mn-cs"/>
            </a:endParaRPr>
          </a:p>
        </p:txBody>
      </p:sp>
      <p:sp>
        <p:nvSpPr>
          <p:cNvPr id="4" name="灯片编号占位符 3"/>
          <p:cNvSpPr>
            <a:spLocks noGrp="1"/>
          </p:cNvSpPr>
          <p:nvPr>
            <p:ph type="sldNum" sz="quarter" idx="12"/>
          </p:nvPr>
        </p:nvSpPr>
        <p:spPr/>
        <p:txBody>
          <a:bodyPr/>
          <a:lstStyle/>
          <a:p>
            <a:pPr lvl="0" eaLnBrk="1" fontAlgn="base" hangingPunct="1"/>
            <a:fld id="{9A0DB2DC-4C9A-4742-B13C-FB6460FD3503}" type="slidenum">
              <a:rPr lang="zh-CN" altLang="en-US" strike="noStrike" noProof="1" dirty="0">
                <a:latin typeface="Calibri" panose="020F0502020204030204" pitchFamily="34" charset="0"/>
                <a:ea typeface="宋体" panose="02010600030101010101" pitchFamily="2" charset="-122"/>
                <a:cs typeface="+mn-cs"/>
              </a:rPr>
              <a:t>‹#›</a:t>
            </a:fld>
            <a:endParaRPr lang="zh-CN" altLang="en-US" strike="noStrike" noProof="1">
              <a:latin typeface="Calibri" panose="020F0502020204030204" pitchFamily="34"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hf sldNum="0" ftr="0" dt="0"/>
</p:sldLayout>
</file>

<file path=ppt/slideLayouts/slideLayout70.xml><?xml version="1.0" encoding="utf-8"?>
<p:sldLayout xmlns:a="http://schemas.openxmlformats.org/drawingml/2006/main" xmlns:r="http://schemas.openxmlformats.org/officeDocument/2006/relationships" xmlns:p="http://schemas.openxmlformats.org/presentationml/2006/main" type="twoTxTwoObj" preserve="1">
  <p:cSld name="55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pPr fontAlgn="base"/>
            <a:r>
              <a:rPr lang="zh-CN" altLang="en-US" strike="noStrike" noProof="1"/>
              <a:t>单击此处编辑母版标题样式</a:t>
            </a:r>
          </a:p>
        </p:txBody>
      </p:sp>
      <p:sp>
        <p:nvSpPr>
          <p:cNvPr id="3" name="文本占位符 2"/>
          <p:cNvSpPr>
            <a:spLocks noGrp="1"/>
          </p:cNvSpPr>
          <p:nvPr>
            <p:ph type="body" idx="1"/>
          </p:nvPr>
        </p:nvSpPr>
        <p:spPr>
          <a:xfrm>
            <a:off x="1186774" y="1778438"/>
            <a:ext cx="4873574" cy="823912"/>
          </a:xfrm>
        </p:spPr>
        <p:txBody>
          <a:bodyPr anchor="ctr"/>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fontAlgn="base"/>
            <a:r>
              <a:rPr lang="zh-CN" altLang="en-US" strike="noStrike" noProof="1"/>
              <a:t>单击此处编辑母版文本样式</a:t>
            </a:r>
          </a:p>
        </p:txBody>
      </p:sp>
      <p:sp>
        <p:nvSpPr>
          <p:cNvPr id="4" name="内容占位符 3"/>
          <p:cNvSpPr>
            <a:spLocks noGrp="1"/>
          </p:cNvSpPr>
          <p:nvPr>
            <p:ph sz="half" idx="2"/>
          </p:nvPr>
        </p:nvSpPr>
        <p:spPr>
          <a:xfrm>
            <a:off x="1186774" y="2665379"/>
            <a:ext cx="4873574" cy="3524284"/>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5" name="文本占位符 4"/>
          <p:cNvSpPr>
            <a:spLocks noGrp="1"/>
          </p:cNvSpPr>
          <p:nvPr>
            <p:ph type="body" sz="quarter" idx="3"/>
          </p:nvPr>
        </p:nvSpPr>
        <p:spPr>
          <a:xfrm>
            <a:off x="6256938" y="1778438"/>
            <a:ext cx="4897576" cy="823912"/>
          </a:xfrm>
        </p:spPr>
        <p:txBody>
          <a:bodyPr anchor="ctr"/>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fontAlgn="base"/>
            <a:r>
              <a:rPr lang="zh-CN" altLang="en-US" strike="noStrike" noProof="1"/>
              <a:t>单击此处编辑母版文本样式</a:t>
            </a:r>
          </a:p>
        </p:txBody>
      </p:sp>
      <p:sp>
        <p:nvSpPr>
          <p:cNvPr id="6" name="内容占位符 5"/>
          <p:cNvSpPr>
            <a:spLocks noGrp="1"/>
          </p:cNvSpPr>
          <p:nvPr>
            <p:ph sz="quarter" idx="4"/>
          </p:nvPr>
        </p:nvSpPr>
        <p:spPr>
          <a:xfrm>
            <a:off x="6256938" y="2665379"/>
            <a:ext cx="4897576" cy="3524284"/>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7" name="日期占位符 6"/>
          <p:cNvSpPr>
            <a:spLocks noGrp="1"/>
          </p:cNvSpPr>
          <p:nvPr>
            <p:ph type="dt" sz="half" idx="10"/>
          </p:nvPr>
        </p:nvSpPr>
        <p:spPr/>
        <p:txBody>
          <a:bodyPr/>
          <a:lstStyle/>
          <a:p>
            <a:pPr marL="0" marR="0" lvl="0" indent="0" algn="l"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chemeClr val="tx1">
                  <a:tint val="75000"/>
                </a:schemeClr>
              </a:solidFill>
              <a:effectLst/>
              <a:uLnTx/>
              <a:uFillTx/>
              <a:latin typeface="+mn-lt"/>
              <a:ea typeface="+mn-ea"/>
              <a:cs typeface="+mn-cs"/>
            </a:endParaRPr>
          </a:p>
        </p:txBody>
      </p:sp>
      <p:sp>
        <p:nvSpPr>
          <p:cNvPr id="8" name="页脚占位符 7"/>
          <p:cNvSpPr>
            <a:spLocks noGrp="1"/>
          </p:cNvSpPr>
          <p:nvPr>
            <p:ph type="ftr" sz="quarter" idx="11"/>
          </p:nvPr>
        </p:nvSpPr>
        <p:spPr/>
        <p:txBody>
          <a:bodyPr/>
          <a:lstStyle/>
          <a:p>
            <a:pPr marL="0" marR="0" lvl="0" indent="0" algn="ctr"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chemeClr val="tx1">
                  <a:tint val="75000"/>
                </a:schemeClr>
              </a:solidFill>
              <a:effectLst/>
              <a:uLnTx/>
              <a:uFillTx/>
              <a:latin typeface="Calibri" panose="020F0502020204030204" pitchFamily="34" charset="0"/>
              <a:ea typeface="宋体" panose="02010600030101010101" pitchFamily="2" charset="-122"/>
              <a:cs typeface="+mn-cs"/>
            </a:endParaRPr>
          </a:p>
        </p:txBody>
      </p:sp>
      <p:sp>
        <p:nvSpPr>
          <p:cNvPr id="9" name="灯片编号占位符 8"/>
          <p:cNvSpPr>
            <a:spLocks noGrp="1"/>
          </p:cNvSpPr>
          <p:nvPr>
            <p:ph type="sldNum" sz="quarter" idx="12"/>
          </p:nvPr>
        </p:nvSpPr>
        <p:spPr/>
        <p:txBody>
          <a:bodyPr/>
          <a:lstStyle/>
          <a:p>
            <a:pPr lvl="0" eaLnBrk="1" fontAlgn="base" hangingPunct="1"/>
            <a:fld id="{9A0DB2DC-4C9A-4742-B13C-FB6460FD3503}" type="slidenum">
              <a:rPr lang="zh-CN" altLang="en-US" strike="noStrike" noProof="1" dirty="0">
                <a:latin typeface="Calibri" panose="020F0502020204030204" pitchFamily="34" charset="0"/>
                <a:ea typeface="宋体" panose="02010600030101010101" pitchFamily="2" charset="-122"/>
                <a:cs typeface="+mn-cs"/>
              </a:rPr>
              <a:t>‹#›</a:t>
            </a:fld>
            <a:endParaRPr lang="zh-CN" altLang="en-US" strike="noStrike" noProof="1">
              <a:latin typeface="Calibri" panose="020F0502020204030204" pitchFamily="34" charset="0"/>
            </a:endParaRPr>
          </a:p>
        </p:txBody>
      </p:sp>
    </p:spTree>
    <p:extLst>
      <p:ext uri="{BB962C8B-B14F-4D97-AF65-F5344CB8AC3E}">
        <p14:creationId xmlns:p14="http://schemas.microsoft.com/office/powerpoint/2010/main" val="41356652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type="twoTxTwoObj" preserve="1">
  <p:cSld name="56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pPr fontAlgn="base"/>
            <a:r>
              <a:rPr lang="zh-CN" altLang="en-US" strike="noStrike" noProof="1"/>
              <a:t>单击此处编辑母版标题样式</a:t>
            </a:r>
          </a:p>
        </p:txBody>
      </p:sp>
      <p:sp>
        <p:nvSpPr>
          <p:cNvPr id="3" name="文本占位符 2"/>
          <p:cNvSpPr>
            <a:spLocks noGrp="1"/>
          </p:cNvSpPr>
          <p:nvPr>
            <p:ph type="body" idx="1"/>
          </p:nvPr>
        </p:nvSpPr>
        <p:spPr>
          <a:xfrm>
            <a:off x="1186774" y="1778438"/>
            <a:ext cx="4873574" cy="823912"/>
          </a:xfrm>
        </p:spPr>
        <p:txBody>
          <a:bodyPr anchor="ctr"/>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fontAlgn="base"/>
            <a:r>
              <a:rPr lang="zh-CN" altLang="en-US" strike="noStrike" noProof="1"/>
              <a:t>单击此处编辑母版文本样式</a:t>
            </a:r>
          </a:p>
        </p:txBody>
      </p:sp>
      <p:sp>
        <p:nvSpPr>
          <p:cNvPr id="4" name="内容占位符 3"/>
          <p:cNvSpPr>
            <a:spLocks noGrp="1"/>
          </p:cNvSpPr>
          <p:nvPr>
            <p:ph sz="half" idx="2"/>
          </p:nvPr>
        </p:nvSpPr>
        <p:spPr>
          <a:xfrm>
            <a:off x="1186774" y="2665379"/>
            <a:ext cx="4873574" cy="3524284"/>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5" name="文本占位符 4"/>
          <p:cNvSpPr>
            <a:spLocks noGrp="1"/>
          </p:cNvSpPr>
          <p:nvPr>
            <p:ph type="body" sz="quarter" idx="3"/>
          </p:nvPr>
        </p:nvSpPr>
        <p:spPr>
          <a:xfrm>
            <a:off x="6256938" y="1778438"/>
            <a:ext cx="4897576" cy="823912"/>
          </a:xfrm>
        </p:spPr>
        <p:txBody>
          <a:bodyPr anchor="ctr"/>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fontAlgn="base"/>
            <a:r>
              <a:rPr lang="zh-CN" altLang="en-US" strike="noStrike" noProof="1"/>
              <a:t>单击此处编辑母版文本样式</a:t>
            </a:r>
          </a:p>
        </p:txBody>
      </p:sp>
      <p:sp>
        <p:nvSpPr>
          <p:cNvPr id="6" name="内容占位符 5"/>
          <p:cNvSpPr>
            <a:spLocks noGrp="1"/>
          </p:cNvSpPr>
          <p:nvPr>
            <p:ph sz="quarter" idx="4"/>
          </p:nvPr>
        </p:nvSpPr>
        <p:spPr>
          <a:xfrm>
            <a:off x="6256938" y="2665379"/>
            <a:ext cx="4897576" cy="3524284"/>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7" name="日期占位符 6"/>
          <p:cNvSpPr>
            <a:spLocks noGrp="1"/>
          </p:cNvSpPr>
          <p:nvPr>
            <p:ph type="dt" sz="half" idx="10"/>
          </p:nvPr>
        </p:nvSpPr>
        <p:spPr/>
        <p:txBody>
          <a:bodyPr/>
          <a:lstStyle/>
          <a:p>
            <a:pPr marL="0" marR="0" lvl="0" indent="0" algn="l"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chemeClr val="tx1">
                  <a:tint val="75000"/>
                </a:schemeClr>
              </a:solidFill>
              <a:effectLst/>
              <a:uLnTx/>
              <a:uFillTx/>
              <a:latin typeface="+mn-lt"/>
              <a:ea typeface="+mn-ea"/>
              <a:cs typeface="+mn-cs"/>
            </a:endParaRPr>
          </a:p>
        </p:txBody>
      </p:sp>
      <p:sp>
        <p:nvSpPr>
          <p:cNvPr id="8" name="页脚占位符 7"/>
          <p:cNvSpPr>
            <a:spLocks noGrp="1"/>
          </p:cNvSpPr>
          <p:nvPr>
            <p:ph type="ftr" sz="quarter" idx="11"/>
          </p:nvPr>
        </p:nvSpPr>
        <p:spPr/>
        <p:txBody>
          <a:bodyPr/>
          <a:lstStyle/>
          <a:p>
            <a:pPr marL="0" marR="0" lvl="0" indent="0" algn="ctr"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chemeClr val="tx1">
                  <a:tint val="75000"/>
                </a:schemeClr>
              </a:solidFill>
              <a:effectLst/>
              <a:uLnTx/>
              <a:uFillTx/>
              <a:latin typeface="Calibri" panose="020F0502020204030204" pitchFamily="34" charset="0"/>
              <a:ea typeface="宋体" panose="02010600030101010101" pitchFamily="2" charset="-122"/>
              <a:cs typeface="+mn-cs"/>
            </a:endParaRPr>
          </a:p>
        </p:txBody>
      </p:sp>
      <p:sp>
        <p:nvSpPr>
          <p:cNvPr id="9" name="灯片编号占位符 8"/>
          <p:cNvSpPr>
            <a:spLocks noGrp="1"/>
          </p:cNvSpPr>
          <p:nvPr>
            <p:ph type="sldNum" sz="quarter" idx="12"/>
          </p:nvPr>
        </p:nvSpPr>
        <p:spPr/>
        <p:txBody>
          <a:bodyPr/>
          <a:lstStyle/>
          <a:p>
            <a:pPr lvl="0" eaLnBrk="1" fontAlgn="base" hangingPunct="1"/>
            <a:fld id="{9A0DB2DC-4C9A-4742-B13C-FB6460FD3503}" type="slidenum">
              <a:rPr lang="zh-CN" altLang="en-US" strike="noStrike" noProof="1" dirty="0">
                <a:latin typeface="Calibri" panose="020F0502020204030204" pitchFamily="34" charset="0"/>
                <a:ea typeface="宋体" panose="02010600030101010101" pitchFamily="2" charset="-122"/>
                <a:cs typeface="+mn-cs"/>
              </a:rPr>
              <a:t>‹#›</a:t>
            </a:fld>
            <a:endParaRPr lang="zh-CN" altLang="en-US" strike="noStrike" noProof="1">
              <a:latin typeface="Calibri" panose="020F0502020204030204" pitchFamily="34" charset="0"/>
            </a:endParaRPr>
          </a:p>
        </p:txBody>
      </p:sp>
    </p:spTree>
    <p:extLst>
      <p:ext uri="{BB962C8B-B14F-4D97-AF65-F5344CB8AC3E}">
        <p14:creationId xmlns:p14="http://schemas.microsoft.com/office/powerpoint/2010/main" val="2299764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type="twoTxTwoObj" preserve="1">
  <p:cSld name="57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pPr fontAlgn="base"/>
            <a:r>
              <a:rPr lang="zh-CN" altLang="en-US" strike="noStrike" noProof="1"/>
              <a:t>单击此处编辑母版标题样式</a:t>
            </a:r>
          </a:p>
        </p:txBody>
      </p:sp>
      <p:sp>
        <p:nvSpPr>
          <p:cNvPr id="3" name="文本占位符 2"/>
          <p:cNvSpPr>
            <a:spLocks noGrp="1"/>
          </p:cNvSpPr>
          <p:nvPr>
            <p:ph type="body" idx="1"/>
          </p:nvPr>
        </p:nvSpPr>
        <p:spPr>
          <a:xfrm>
            <a:off x="1186774" y="1778438"/>
            <a:ext cx="4873574" cy="823912"/>
          </a:xfrm>
        </p:spPr>
        <p:txBody>
          <a:bodyPr anchor="ctr"/>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fontAlgn="base"/>
            <a:r>
              <a:rPr lang="zh-CN" altLang="en-US" strike="noStrike" noProof="1"/>
              <a:t>单击此处编辑母版文本样式</a:t>
            </a:r>
          </a:p>
        </p:txBody>
      </p:sp>
      <p:sp>
        <p:nvSpPr>
          <p:cNvPr id="4" name="内容占位符 3"/>
          <p:cNvSpPr>
            <a:spLocks noGrp="1"/>
          </p:cNvSpPr>
          <p:nvPr>
            <p:ph sz="half" idx="2"/>
          </p:nvPr>
        </p:nvSpPr>
        <p:spPr>
          <a:xfrm>
            <a:off x="1186774" y="2665379"/>
            <a:ext cx="4873574" cy="3524284"/>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5" name="文本占位符 4"/>
          <p:cNvSpPr>
            <a:spLocks noGrp="1"/>
          </p:cNvSpPr>
          <p:nvPr>
            <p:ph type="body" sz="quarter" idx="3"/>
          </p:nvPr>
        </p:nvSpPr>
        <p:spPr>
          <a:xfrm>
            <a:off x="6256938" y="1778438"/>
            <a:ext cx="4897576" cy="823912"/>
          </a:xfrm>
        </p:spPr>
        <p:txBody>
          <a:bodyPr anchor="ctr"/>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fontAlgn="base"/>
            <a:r>
              <a:rPr lang="zh-CN" altLang="en-US" strike="noStrike" noProof="1"/>
              <a:t>单击此处编辑母版文本样式</a:t>
            </a:r>
          </a:p>
        </p:txBody>
      </p:sp>
      <p:sp>
        <p:nvSpPr>
          <p:cNvPr id="6" name="内容占位符 5"/>
          <p:cNvSpPr>
            <a:spLocks noGrp="1"/>
          </p:cNvSpPr>
          <p:nvPr>
            <p:ph sz="quarter" idx="4"/>
          </p:nvPr>
        </p:nvSpPr>
        <p:spPr>
          <a:xfrm>
            <a:off x="6256938" y="2665379"/>
            <a:ext cx="4897576" cy="3524284"/>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7" name="日期占位符 6"/>
          <p:cNvSpPr>
            <a:spLocks noGrp="1"/>
          </p:cNvSpPr>
          <p:nvPr>
            <p:ph type="dt" sz="half" idx="10"/>
          </p:nvPr>
        </p:nvSpPr>
        <p:spPr/>
        <p:txBody>
          <a:bodyPr/>
          <a:lstStyle/>
          <a:p>
            <a:pPr marL="0" marR="0" lvl="0" indent="0" algn="l"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chemeClr val="tx1">
                  <a:tint val="75000"/>
                </a:schemeClr>
              </a:solidFill>
              <a:effectLst/>
              <a:uLnTx/>
              <a:uFillTx/>
              <a:latin typeface="+mn-lt"/>
              <a:ea typeface="+mn-ea"/>
              <a:cs typeface="+mn-cs"/>
            </a:endParaRPr>
          </a:p>
        </p:txBody>
      </p:sp>
      <p:sp>
        <p:nvSpPr>
          <p:cNvPr id="8" name="页脚占位符 7"/>
          <p:cNvSpPr>
            <a:spLocks noGrp="1"/>
          </p:cNvSpPr>
          <p:nvPr>
            <p:ph type="ftr" sz="quarter" idx="11"/>
          </p:nvPr>
        </p:nvSpPr>
        <p:spPr/>
        <p:txBody>
          <a:bodyPr/>
          <a:lstStyle/>
          <a:p>
            <a:pPr marL="0" marR="0" lvl="0" indent="0" algn="ctr"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chemeClr val="tx1">
                  <a:tint val="75000"/>
                </a:schemeClr>
              </a:solidFill>
              <a:effectLst/>
              <a:uLnTx/>
              <a:uFillTx/>
              <a:latin typeface="Calibri" panose="020F0502020204030204" pitchFamily="34" charset="0"/>
              <a:ea typeface="宋体" panose="02010600030101010101" pitchFamily="2" charset="-122"/>
              <a:cs typeface="+mn-cs"/>
            </a:endParaRPr>
          </a:p>
        </p:txBody>
      </p:sp>
      <p:sp>
        <p:nvSpPr>
          <p:cNvPr id="9" name="灯片编号占位符 8"/>
          <p:cNvSpPr>
            <a:spLocks noGrp="1"/>
          </p:cNvSpPr>
          <p:nvPr>
            <p:ph type="sldNum" sz="quarter" idx="12"/>
          </p:nvPr>
        </p:nvSpPr>
        <p:spPr/>
        <p:txBody>
          <a:bodyPr/>
          <a:lstStyle/>
          <a:p>
            <a:pPr lvl="0" eaLnBrk="1" fontAlgn="base" hangingPunct="1"/>
            <a:fld id="{9A0DB2DC-4C9A-4742-B13C-FB6460FD3503}" type="slidenum">
              <a:rPr lang="zh-CN" altLang="en-US" strike="noStrike" noProof="1" dirty="0">
                <a:latin typeface="Calibri" panose="020F0502020204030204" pitchFamily="34" charset="0"/>
                <a:ea typeface="宋体" panose="02010600030101010101" pitchFamily="2" charset="-122"/>
                <a:cs typeface="+mn-cs"/>
              </a:rPr>
              <a:t>‹#›</a:t>
            </a:fld>
            <a:endParaRPr lang="zh-CN" altLang="en-US" strike="noStrike" noProof="1">
              <a:latin typeface="Calibri" panose="020F0502020204030204" pitchFamily="34" charset="0"/>
            </a:endParaRPr>
          </a:p>
        </p:txBody>
      </p:sp>
    </p:spTree>
    <p:extLst>
      <p:ext uri="{BB962C8B-B14F-4D97-AF65-F5344CB8AC3E}">
        <p14:creationId xmlns:p14="http://schemas.microsoft.com/office/powerpoint/2010/main" val="37721758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type="twoTxTwoObj" preserve="1">
  <p:cSld name="58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pPr fontAlgn="base"/>
            <a:r>
              <a:rPr lang="zh-CN" altLang="en-US" strike="noStrike" noProof="1"/>
              <a:t>单击此处编辑母版标题样式</a:t>
            </a:r>
          </a:p>
        </p:txBody>
      </p:sp>
      <p:sp>
        <p:nvSpPr>
          <p:cNvPr id="3" name="文本占位符 2"/>
          <p:cNvSpPr>
            <a:spLocks noGrp="1"/>
          </p:cNvSpPr>
          <p:nvPr>
            <p:ph type="body" idx="1"/>
          </p:nvPr>
        </p:nvSpPr>
        <p:spPr>
          <a:xfrm>
            <a:off x="1186774" y="1778438"/>
            <a:ext cx="4873574" cy="823912"/>
          </a:xfrm>
        </p:spPr>
        <p:txBody>
          <a:bodyPr anchor="ctr"/>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fontAlgn="base"/>
            <a:r>
              <a:rPr lang="zh-CN" altLang="en-US" strike="noStrike" noProof="1"/>
              <a:t>单击此处编辑母版文本样式</a:t>
            </a:r>
          </a:p>
        </p:txBody>
      </p:sp>
      <p:sp>
        <p:nvSpPr>
          <p:cNvPr id="4" name="内容占位符 3"/>
          <p:cNvSpPr>
            <a:spLocks noGrp="1"/>
          </p:cNvSpPr>
          <p:nvPr>
            <p:ph sz="half" idx="2"/>
          </p:nvPr>
        </p:nvSpPr>
        <p:spPr>
          <a:xfrm>
            <a:off x="1186774" y="2665379"/>
            <a:ext cx="4873574" cy="3524284"/>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5" name="文本占位符 4"/>
          <p:cNvSpPr>
            <a:spLocks noGrp="1"/>
          </p:cNvSpPr>
          <p:nvPr>
            <p:ph type="body" sz="quarter" idx="3"/>
          </p:nvPr>
        </p:nvSpPr>
        <p:spPr>
          <a:xfrm>
            <a:off x="6256938" y="1778438"/>
            <a:ext cx="4897576" cy="823912"/>
          </a:xfrm>
        </p:spPr>
        <p:txBody>
          <a:bodyPr anchor="ctr"/>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fontAlgn="base"/>
            <a:r>
              <a:rPr lang="zh-CN" altLang="en-US" strike="noStrike" noProof="1"/>
              <a:t>单击此处编辑母版文本样式</a:t>
            </a:r>
          </a:p>
        </p:txBody>
      </p:sp>
      <p:sp>
        <p:nvSpPr>
          <p:cNvPr id="6" name="内容占位符 5"/>
          <p:cNvSpPr>
            <a:spLocks noGrp="1"/>
          </p:cNvSpPr>
          <p:nvPr>
            <p:ph sz="quarter" idx="4"/>
          </p:nvPr>
        </p:nvSpPr>
        <p:spPr>
          <a:xfrm>
            <a:off x="6256938" y="2665379"/>
            <a:ext cx="4897576" cy="3524284"/>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7" name="日期占位符 6"/>
          <p:cNvSpPr>
            <a:spLocks noGrp="1"/>
          </p:cNvSpPr>
          <p:nvPr>
            <p:ph type="dt" sz="half" idx="10"/>
          </p:nvPr>
        </p:nvSpPr>
        <p:spPr/>
        <p:txBody>
          <a:bodyPr/>
          <a:lstStyle/>
          <a:p>
            <a:pPr marL="0" marR="0" lvl="0" indent="0" algn="l"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chemeClr val="tx1">
                  <a:tint val="75000"/>
                </a:schemeClr>
              </a:solidFill>
              <a:effectLst/>
              <a:uLnTx/>
              <a:uFillTx/>
              <a:latin typeface="+mn-lt"/>
              <a:ea typeface="+mn-ea"/>
              <a:cs typeface="+mn-cs"/>
            </a:endParaRPr>
          </a:p>
        </p:txBody>
      </p:sp>
      <p:sp>
        <p:nvSpPr>
          <p:cNvPr id="8" name="页脚占位符 7"/>
          <p:cNvSpPr>
            <a:spLocks noGrp="1"/>
          </p:cNvSpPr>
          <p:nvPr>
            <p:ph type="ftr" sz="quarter" idx="11"/>
          </p:nvPr>
        </p:nvSpPr>
        <p:spPr/>
        <p:txBody>
          <a:bodyPr/>
          <a:lstStyle/>
          <a:p>
            <a:pPr marL="0" marR="0" lvl="0" indent="0" algn="ctr"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chemeClr val="tx1">
                  <a:tint val="75000"/>
                </a:schemeClr>
              </a:solidFill>
              <a:effectLst/>
              <a:uLnTx/>
              <a:uFillTx/>
              <a:latin typeface="Calibri" panose="020F0502020204030204" pitchFamily="34" charset="0"/>
              <a:ea typeface="宋体" panose="02010600030101010101" pitchFamily="2" charset="-122"/>
              <a:cs typeface="+mn-cs"/>
            </a:endParaRPr>
          </a:p>
        </p:txBody>
      </p:sp>
      <p:sp>
        <p:nvSpPr>
          <p:cNvPr id="9" name="灯片编号占位符 8"/>
          <p:cNvSpPr>
            <a:spLocks noGrp="1"/>
          </p:cNvSpPr>
          <p:nvPr>
            <p:ph type="sldNum" sz="quarter" idx="12"/>
          </p:nvPr>
        </p:nvSpPr>
        <p:spPr/>
        <p:txBody>
          <a:bodyPr/>
          <a:lstStyle/>
          <a:p>
            <a:pPr lvl="0" eaLnBrk="1" fontAlgn="base" hangingPunct="1"/>
            <a:fld id="{9A0DB2DC-4C9A-4742-B13C-FB6460FD3503}" type="slidenum">
              <a:rPr lang="zh-CN" altLang="en-US" strike="noStrike" noProof="1" dirty="0">
                <a:latin typeface="Calibri" panose="020F0502020204030204" pitchFamily="34" charset="0"/>
                <a:ea typeface="宋体" panose="02010600030101010101" pitchFamily="2" charset="-122"/>
                <a:cs typeface="+mn-cs"/>
              </a:rPr>
              <a:t>‹#›</a:t>
            </a:fld>
            <a:endParaRPr lang="zh-CN" altLang="en-US" strike="noStrike" noProof="1">
              <a:latin typeface="Calibri" panose="020F0502020204030204" pitchFamily="34" charset="0"/>
            </a:endParaRPr>
          </a:p>
        </p:txBody>
      </p:sp>
      <p:sp>
        <p:nvSpPr>
          <p:cNvPr id="10" name="TextBox 9"/>
          <p:cNvSpPr txBox="1"/>
          <p:nvPr userDrawn="1"/>
        </p:nvSpPr>
        <p:spPr>
          <a:xfrm>
            <a:off x="453650" y="0"/>
            <a:ext cx="540060" cy="123111"/>
          </a:xfrm>
          <a:prstGeom prst="rect">
            <a:avLst/>
          </a:prstGeom>
          <a:noFill/>
        </p:spPr>
        <p:txBody>
          <a:bodyPr wrap="square" rtlCol="0">
            <a:spAutoFit/>
          </a:bodyPr>
          <a:lstStyle/>
          <a:p>
            <a:pPr>
              <a:lnSpc>
                <a:spcPct val="200000"/>
              </a:lnSpc>
            </a:pPr>
            <a:r>
              <a:rPr lang="zh-CN" altLang="en-US" sz="100" dirty="0">
                <a:solidFill>
                  <a:schemeClr val="tx1">
                    <a:alpha val="0"/>
                  </a:schemeClr>
                </a:solidFill>
                <a:latin typeface="微软雅黑" panose="020B0503020204020204" pitchFamily="34" charset="-122"/>
                <a:ea typeface="微软雅黑" panose="020B0503020204020204" pitchFamily="34" charset="-122"/>
                <a:hlinkClick r:id="rId2"/>
              </a:rPr>
              <a:t>行业</a:t>
            </a:r>
            <a:r>
              <a:rPr lang="en-US" altLang="zh-CN" sz="100" dirty="0">
                <a:solidFill>
                  <a:schemeClr val="tx1">
                    <a:alpha val="0"/>
                  </a:schemeClr>
                </a:solidFill>
                <a:latin typeface="微软雅黑" panose="020B0503020204020204" pitchFamily="34" charset="-122"/>
                <a:ea typeface="微软雅黑" panose="020B0503020204020204" pitchFamily="34" charset="-122"/>
                <a:hlinkClick r:id="rId2"/>
              </a:rPr>
              <a:t>PPT</a:t>
            </a:r>
            <a:r>
              <a:rPr lang="zh-CN" altLang="en-US" sz="100" dirty="0">
                <a:solidFill>
                  <a:schemeClr val="tx1">
                    <a:alpha val="0"/>
                  </a:schemeClr>
                </a:solidFill>
                <a:latin typeface="微软雅黑" panose="020B0503020204020204" pitchFamily="34" charset="-122"/>
                <a:ea typeface="微软雅黑" panose="020B0503020204020204" pitchFamily="34" charset="-122"/>
                <a:hlinkClick r:id="rId2"/>
              </a:rPr>
              <a:t>模板</a:t>
            </a:r>
            <a:r>
              <a:rPr lang="en-US" altLang="zh-CN" sz="100" dirty="0">
                <a:solidFill>
                  <a:schemeClr val="tx1">
                    <a:alpha val="0"/>
                  </a:schemeClr>
                </a:solidFill>
                <a:latin typeface="微软雅黑" panose="020B0503020204020204" pitchFamily="34" charset="-122"/>
                <a:ea typeface="微软雅黑" panose="020B0503020204020204" pitchFamily="34" charset="-122"/>
              </a:rPr>
              <a:t>http://www.1ppt.com/hangye/</a:t>
            </a:r>
          </a:p>
        </p:txBody>
      </p:sp>
    </p:spTree>
    <p:extLst>
      <p:ext uri="{BB962C8B-B14F-4D97-AF65-F5344CB8AC3E}">
        <p14:creationId xmlns:p14="http://schemas.microsoft.com/office/powerpoint/2010/main" val="10687339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日期占位符 2"/>
          <p:cNvSpPr>
            <a:spLocks noGrp="1"/>
          </p:cNvSpPr>
          <p:nvPr>
            <p:ph type="dt" sz="half" idx="10"/>
          </p:nvPr>
        </p:nvSpPr>
        <p:spPr/>
        <p:txBody>
          <a:bodyPr/>
          <a:lstStyle/>
          <a:p>
            <a:pPr marL="0" marR="0" lvl="0" indent="0" algn="l"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chemeClr val="tx1">
                  <a:tint val="75000"/>
                </a:schemeClr>
              </a:solidFill>
              <a:effectLst/>
              <a:uLnTx/>
              <a:uFillTx/>
              <a:latin typeface="+mn-lt"/>
              <a:ea typeface="+mn-ea"/>
              <a:cs typeface="+mn-cs"/>
            </a:endParaRPr>
          </a:p>
        </p:txBody>
      </p:sp>
      <p:sp>
        <p:nvSpPr>
          <p:cNvPr id="4" name="页脚占位符 3"/>
          <p:cNvSpPr>
            <a:spLocks noGrp="1"/>
          </p:cNvSpPr>
          <p:nvPr>
            <p:ph type="ftr" sz="quarter" idx="11"/>
          </p:nvPr>
        </p:nvSpPr>
        <p:spPr/>
        <p:txBody>
          <a:bodyPr/>
          <a:lstStyle/>
          <a:p>
            <a:pPr marL="0" marR="0" lvl="0" indent="0" algn="ctr"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chemeClr val="tx1">
                  <a:tint val="75000"/>
                </a:schemeClr>
              </a:solidFill>
              <a:effectLst/>
              <a:uLnTx/>
              <a:uFillTx/>
              <a:latin typeface="Calibri" panose="020F0502020204030204" pitchFamily="34" charset="0"/>
              <a:ea typeface="宋体" panose="02010600030101010101" pitchFamily="2" charset="-122"/>
              <a:cs typeface="+mn-cs"/>
            </a:endParaRPr>
          </a:p>
        </p:txBody>
      </p:sp>
      <p:sp>
        <p:nvSpPr>
          <p:cNvPr id="5" name="灯片编号占位符 4"/>
          <p:cNvSpPr>
            <a:spLocks noGrp="1"/>
          </p:cNvSpPr>
          <p:nvPr>
            <p:ph type="sldNum" sz="quarter" idx="12"/>
          </p:nvPr>
        </p:nvSpPr>
        <p:spPr/>
        <p:txBody>
          <a:bodyPr/>
          <a:lstStyle/>
          <a:p>
            <a:pPr lvl="0" eaLnBrk="1" fontAlgn="base" hangingPunct="1"/>
            <a:fld id="{9A0DB2DC-4C9A-4742-B13C-FB6460FD3503}" type="slidenum">
              <a:rPr lang="zh-CN" altLang="en-US" strike="noStrike" noProof="1" dirty="0">
                <a:latin typeface="Calibri" panose="020F0502020204030204" pitchFamily="34" charset="0"/>
                <a:ea typeface="宋体" panose="02010600030101010101" pitchFamily="2" charset="-122"/>
                <a:cs typeface="+mn-cs"/>
              </a:rPr>
              <a:t>‹#›</a:t>
            </a:fld>
            <a:endParaRPr lang="zh-CN" altLang="en-US" strike="noStrike" noProof="1">
              <a:latin typeface="Calibri" panose="020F0502020204030204" pitchFamily="34"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marL="0" marR="0" lvl="0" indent="0" algn="l"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chemeClr val="tx1">
                  <a:tint val="75000"/>
                </a:schemeClr>
              </a:solidFill>
              <a:effectLst/>
              <a:uLnTx/>
              <a:uFillTx/>
              <a:latin typeface="+mn-lt"/>
              <a:ea typeface="+mn-ea"/>
              <a:cs typeface="+mn-cs"/>
            </a:endParaRPr>
          </a:p>
        </p:txBody>
      </p:sp>
      <p:sp>
        <p:nvSpPr>
          <p:cNvPr id="3" name="页脚占位符 2"/>
          <p:cNvSpPr>
            <a:spLocks noGrp="1"/>
          </p:cNvSpPr>
          <p:nvPr>
            <p:ph type="ftr" sz="quarter" idx="11"/>
          </p:nvPr>
        </p:nvSpPr>
        <p:spPr/>
        <p:txBody>
          <a:bodyPr/>
          <a:lstStyle/>
          <a:p>
            <a:pPr marL="0" marR="0" lvl="0" indent="0" algn="ctr"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chemeClr val="tx1">
                  <a:tint val="75000"/>
                </a:schemeClr>
              </a:solidFill>
              <a:effectLst/>
              <a:uLnTx/>
              <a:uFillTx/>
              <a:latin typeface="Calibri" panose="020F0502020204030204" pitchFamily="34" charset="0"/>
              <a:ea typeface="宋体" panose="02010600030101010101" pitchFamily="2" charset="-122"/>
              <a:cs typeface="+mn-cs"/>
            </a:endParaRPr>
          </a:p>
        </p:txBody>
      </p:sp>
      <p:sp>
        <p:nvSpPr>
          <p:cNvPr id="4" name="灯片编号占位符 3"/>
          <p:cNvSpPr>
            <a:spLocks noGrp="1"/>
          </p:cNvSpPr>
          <p:nvPr>
            <p:ph type="sldNum" sz="quarter" idx="12"/>
          </p:nvPr>
        </p:nvSpPr>
        <p:spPr/>
        <p:txBody>
          <a:bodyPr/>
          <a:lstStyle/>
          <a:p>
            <a:pPr lvl="0" eaLnBrk="1" fontAlgn="base" hangingPunct="1"/>
            <a:fld id="{9A0DB2DC-4C9A-4742-B13C-FB6460FD3503}" type="slidenum">
              <a:rPr lang="zh-CN" altLang="en-US" strike="noStrike" noProof="1" dirty="0">
                <a:latin typeface="Calibri" panose="020F0502020204030204" pitchFamily="34" charset="0"/>
                <a:ea typeface="宋体" panose="02010600030101010101" pitchFamily="2" charset="-122"/>
                <a:cs typeface="+mn-cs"/>
              </a:rPr>
              <a:t>‹#›</a:t>
            </a:fld>
            <a:endParaRPr lang="zh-CN" altLang="en-US" strike="noStrike" noProof="1">
              <a:latin typeface="Calibri" panose="020F0502020204030204" pitchFamily="34"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p:spPr>
        <p:txBody>
          <a:bodyPr anchor="b"/>
          <a:lstStyle>
            <a:lvl1pPr>
              <a:defRPr sz="3200"/>
            </a:lvl1pPr>
          </a:lstStyle>
          <a:p>
            <a:pPr fontAlgn="base"/>
            <a:r>
              <a:rPr lang="zh-CN" altLang="en-US" strike="noStrike" noProof="1"/>
              <a:t>单击此处编辑母版标题样式</a:t>
            </a:r>
          </a:p>
        </p:txBody>
      </p:sp>
      <p:sp>
        <p:nvSpPr>
          <p:cNvPr id="3" name="图片占位符 2"/>
          <p:cNvSpPr>
            <a:spLocks noGrp="1"/>
          </p:cNvSpPr>
          <p:nvPr>
            <p:ph type="pic" idx="1"/>
          </p:nvPr>
        </p:nvSpPr>
        <p:spPr>
          <a:xfrm>
            <a:off x="5183188" y="457201"/>
            <a:ext cx="6172200" cy="540385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1" fontAlgn="base" latinLnBrk="0" hangingPunct="1">
              <a:lnSpc>
                <a:spcPct val="90000"/>
              </a:lnSpc>
              <a:spcBef>
                <a:spcPts val="1000"/>
              </a:spcBef>
              <a:spcAft>
                <a:spcPct val="0"/>
              </a:spcAft>
              <a:buClrTx/>
              <a:buSzTx/>
              <a:buFont typeface="Arial" panose="020B0604020202020204" pitchFamily="34" charset="0"/>
              <a:buNone/>
              <a:defRPr/>
            </a:pPr>
            <a:endParaRPr kumimoji="0" lang="zh-CN" altLang="en-US" sz="3200" b="0" i="0" u="none" strike="noStrike" kern="1200" cap="none" spc="0" normalizeH="0" baseline="0" noProof="1">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839788" y="2057400"/>
            <a:ext cx="4165349" cy="3811588"/>
          </a:xfr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fontAlgn="base"/>
            <a:r>
              <a:rPr lang="zh-CN" altLang="en-US" strike="noStrike" noProof="1"/>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chemeClr val="tx1">
                  <a:tint val="75000"/>
                </a:schemeClr>
              </a:solidFill>
              <a:effectLst/>
              <a:uLnTx/>
              <a:uFillTx/>
              <a:latin typeface="+mn-lt"/>
              <a:ea typeface="+mn-ea"/>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chemeClr val="tx1">
                  <a:tint val="75000"/>
                </a:schemeClr>
              </a:solidFill>
              <a:effectLst/>
              <a:uLnTx/>
              <a:uFillTx/>
              <a:latin typeface="Calibri" panose="020F050202020403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lvl="0" eaLnBrk="1" fontAlgn="base" hangingPunct="1"/>
            <a:fld id="{9A0DB2DC-4C9A-4742-B13C-FB6460FD3503}" type="slidenum">
              <a:rPr lang="zh-CN" altLang="en-US" strike="noStrike" noProof="1" dirty="0">
                <a:latin typeface="Calibri" panose="020F0502020204030204" pitchFamily="34" charset="0"/>
                <a:ea typeface="宋体" panose="02010600030101010101" pitchFamily="2" charset="-122"/>
                <a:cs typeface="+mn-cs"/>
              </a:rPr>
              <a:t>‹#›</a:t>
            </a:fld>
            <a:endParaRPr lang="zh-CN" altLang="en-US" strike="noStrike" noProof="1">
              <a:latin typeface="Calibri" panose="020F0502020204030204" pitchFamily="34"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pPr fontAlgn="base"/>
            <a:r>
              <a:rPr lang="zh-CN" altLang="en-US" strike="noStrike" noProof="1"/>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chemeClr val="tx1">
                  <a:tint val="75000"/>
                </a:schemeClr>
              </a:solidFill>
              <a:effectLst/>
              <a:uLnTx/>
              <a:uFillTx/>
              <a:latin typeface="+mn-lt"/>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chemeClr val="tx1">
                  <a:tint val="75000"/>
                </a:schemeClr>
              </a:solidFill>
              <a:effectLst/>
              <a:uLnTx/>
              <a:uFillTx/>
              <a:latin typeface="Calibri" panose="020F050202020403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eaLnBrk="1" fontAlgn="base" hangingPunct="1"/>
            <a:fld id="{9A0DB2DC-4C9A-4742-B13C-FB6460FD3503}" type="slidenum">
              <a:rPr lang="zh-CN" altLang="en-US" strike="noStrike" noProof="1" dirty="0">
                <a:latin typeface="Calibri" panose="020F0502020204030204" pitchFamily="34" charset="0"/>
                <a:ea typeface="宋体" panose="02010600030101010101" pitchFamily="2" charset="-122"/>
                <a:cs typeface="+mn-cs"/>
              </a:rPr>
              <a:t>‹#›</a:t>
            </a:fld>
            <a:endParaRPr lang="zh-CN" altLang="en-US" strike="noStrike" noProof="1">
              <a:latin typeface="Calibri" panose="020F0502020204030204" pitchFamily="34"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38200" y="365125"/>
            <a:ext cx="10515600" cy="5811838"/>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3" name="日期占位符 2"/>
          <p:cNvSpPr>
            <a:spLocks noGrp="1"/>
          </p:cNvSpPr>
          <p:nvPr>
            <p:ph type="dt" sz="half" idx="10"/>
          </p:nvPr>
        </p:nvSpPr>
        <p:spPr/>
        <p:txBody>
          <a:bodyPr/>
          <a:lstStyle/>
          <a:p>
            <a:pPr marL="0" marR="0" lvl="0" indent="0" algn="l"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chemeClr val="tx1">
                  <a:tint val="75000"/>
                </a:schemeClr>
              </a:solidFill>
              <a:effectLst/>
              <a:uLnTx/>
              <a:uFillTx/>
              <a:latin typeface="+mn-lt"/>
              <a:ea typeface="+mn-ea"/>
              <a:cs typeface="+mn-cs"/>
            </a:endParaRPr>
          </a:p>
        </p:txBody>
      </p:sp>
      <p:sp>
        <p:nvSpPr>
          <p:cNvPr id="4" name="页脚占位符 3"/>
          <p:cNvSpPr>
            <a:spLocks noGrp="1"/>
          </p:cNvSpPr>
          <p:nvPr>
            <p:ph type="ftr" sz="quarter" idx="11"/>
          </p:nvPr>
        </p:nvSpPr>
        <p:spPr/>
        <p:txBody>
          <a:bodyPr/>
          <a:lstStyle/>
          <a:p>
            <a:pPr marL="0" marR="0" lvl="0" indent="0" algn="ctr"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chemeClr val="tx1">
                  <a:tint val="75000"/>
                </a:schemeClr>
              </a:solidFill>
              <a:effectLst/>
              <a:uLnTx/>
              <a:uFillTx/>
              <a:latin typeface="Calibri" panose="020F0502020204030204" pitchFamily="34" charset="0"/>
              <a:ea typeface="宋体" panose="02010600030101010101" pitchFamily="2" charset="-122"/>
              <a:cs typeface="+mn-cs"/>
            </a:endParaRPr>
          </a:p>
        </p:txBody>
      </p:sp>
      <p:sp>
        <p:nvSpPr>
          <p:cNvPr id="5" name="灯片编号占位符 4"/>
          <p:cNvSpPr>
            <a:spLocks noGrp="1"/>
          </p:cNvSpPr>
          <p:nvPr>
            <p:ph type="sldNum" sz="quarter" idx="12"/>
          </p:nvPr>
        </p:nvSpPr>
        <p:spPr/>
        <p:txBody>
          <a:bodyPr/>
          <a:lstStyle/>
          <a:p>
            <a:pPr lvl="0" eaLnBrk="1" fontAlgn="base" hangingPunct="1"/>
            <a:fld id="{9A0DB2DC-4C9A-4742-B13C-FB6460FD3503}" type="slidenum">
              <a:rPr lang="zh-CN" altLang="en-US" strike="noStrike" noProof="1" dirty="0">
                <a:latin typeface="Calibri" panose="020F0502020204030204" pitchFamily="34" charset="0"/>
                <a:ea typeface="宋体" panose="02010600030101010101" pitchFamily="2" charset="-122"/>
                <a:cs typeface="+mn-cs"/>
              </a:rPr>
              <a:t>‹#›</a:t>
            </a:fld>
            <a:endParaRPr lang="zh-CN" altLang="en-US" strike="noStrike" noProof="1">
              <a:latin typeface="Calibri" panose="020F0502020204030204" pitchFamily="34"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609600" y="1600201"/>
            <a:ext cx="10972800" cy="4525963"/>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609600" y="6356351"/>
            <a:ext cx="2844800" cy="365125"/>
          </a:xfrm>
          <a:prstGeom prst="rect">
            <a:avLst/>
          </a:prstGeom>
        </p:spPr>
        <p:txBody>
          <a:bodyPr/>
          <a:lstStyle/>
          <a:p>
            <a:pPr fontAlgn="auto">
              <a:spcBef>
                <a:spcPts val="0"/>
              </a:spcBef>
              <a:spcAft>
                <a:spcPts val="0"/>
              </a:spcAft>
              <a:buFontTx/>
              <a:buNone/>
            </a:pPr>
            <a:fld id="{2E3AAC11-D570-4EA9-AFC0-30FB72BA45EB}" type="datetimeFigureOut">
              <a:rPr lang="zh-CN" altLang="en-US" smtClean="0">
                <a:solidFill>
                  <a:prstClr val="black"/>
                </a:solidFill>
                <a:latin typeface="Calibri"/>
                <a:ea typeface="宋体"/>
              </a:rPr>
              <a:pPr fontAlgn="auto">
                <a:spcBef>
                  <a:spcPts val="0"/>
                </a:spcBef>
                <a:spcAft>
                  <a:spcPts val="0"/>
                </a:spcAft>
                <a:buFontTx/>
                <a:buNone/>
              </a:pPr>
              <a:t>2024/10/26</a:t>
            </a:fld>
            <a:endParaRPr lang="zh-CN" altLang="en-US">
              <a:solidFill>
                <a:prstClr val="black"/>
              </a:solidFill>
              <a:latin typeface="Calibri"/>
              <a:ea typeface="宋体"/>
            </a:endParaRPr>
          </a:p>
        </p:txBody>
      </p:sp>
      <p:sp>
        <p:nvSpPr>
          <p:cNvPr id="5" name="页脚占位符 4"/>
          <p:cNvSpPr>
            <a:spLocks noGrp="1"/>
          </p:cNvSpPr>
          <p:nvPr>
            <p:ph type="ftr" sz="quarter" idx="11"/>
          </p:nvPr>
        </p:nvSpPr>
        <p:spPr>
          <a:xfrm>
            <a:off x="4165600" y="6356351"/>
            <a:ext cx="3860800" cy="365125"/>
          </a:xfrm>
          <a:prstGeom prst="rect">
            <a:avLst/>
          </a:prstGeom>
        </p:spPr>
        <p:txBody>
          <a:bodyPr/>
          <a:lstStyle/>
          <a:p>
            <a:pPr fontAlgn="auto">
              <a:spcBef>
                <a:spcPts val="0"/>
              </a:spcBef>
              <a:spcAft>
                <a:spcPts val="0"/>
              </a:spcAft>
              <a:buFontTx/>
              <a:buNone/>
            </a:pPr>
            <a:endParaRPr lang="zh-CN" altLang="en-US">
              <a:solidFill>
                <a:prstClr val="black"/>
              </a:solidFill>
              <a:latin typeface="Calibri"/>
              <a:ea typeface="宋体"/>
            </a:endParaRPr>
          </a:p>
        </p:txBody>
      </p:sp>
      <p:sp>
        <p:nvSpPr>
          <p:cNvPr id="6" name="灯片编号占位符 5"/>
          <p:cNvSpPr>
            <a:spLocks noGrp="1"/>
          </p:cNvSpPr>
          <p:nvPr>
            <p:ph type="sldNum" sz="quarter" idx="12"/>
          </p:nvPr>
        </p:nvSpPr>
        <p:spPr>
          <a:xfrm>
            <a:off x="8737600" y="6356351"/>
            <a:ext cx="2844800" cy="365125"/>
          </a:xfrm>
          <a:prstGeom prst="rect">
            <a:avLst/>
          </a:prstGeom>
        </p:spPr>
        <p:txBody>
          <a:bodyPr/>
          <a:lstStyle/>
          <a:p>
            <a:pPr fontAlgn="auto">
              <a:spcBef>
                <a:spcPts val="0"/>
              </a:spcBef>
              <a:spcAft>
                <a:spcPts val="0"/>
              </a:spcAft>
              <a:buFontTx/>
              <a:buNone/>
            </a:pPr>
            <a:fld id="{55ECCFAA-F4FB-487C-9F1E-C8836D0C3DC9}" type="slidenum">
              <a:rPr lang="zh-CN" altLang="en-US" smtClean="0">
                <a:solidFill>
                  <a:prstClr val="black"/>
                </a:solidFill>
                <a:latin typeface="Calibri"/>
                <a:ea typeface="宋体"/>
              </a:rPr>
              <a:pPr fontAlgn="auto">
                <a:spcBef>
                  <a:spcPts val="0"/>
                </a:spcBef>
                <a:spcAft>
                  <a:spcPts val="0"/>
                </a:spcAft>
                <a:buFontTx/>
                <a:buNone/>
              </a:pPr>
              <a:t>‹#›</a:t>
            </a:fld>
            <a:endParaRPr lang="zh-CN" altLang="en-US">
              <a:solidFill>
                <a:prstClr val="black"/>
              </a:solidFill>
              <a:latin typeface="Calibri"/>
              <a:ea typeface="宋体"/>
            </a:endParaRPr>
          </a:p>
        </p:txBody>
      </p:sp>
    </p:spTree>
    <p:extLst>
      <p:ext uri="{BB962C8B-B14F-4D97-AF65-F5344CB8AC3E}">
        <p14:creationId xmlns:p14="http://schemas.microsoft.com/office/powerpoint/2010/main" val="11869068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p:spPr>
        <p:txBody>
          <a:bodyPr anchor="b"/>
          <a:lstStyle>
            <a:lvl1pPr>
              <a:defRPr sz="3200"/>
            </a:lvl1pPr>
          </a:lstStyle>
          <a:p>
            <a:pPr fontAlgn="base"/>
            <a:r>
              <a:rPr lang="zh-CN" altLang="en-US" strike="noStrike" noProof="1"/>
              <a:t>单击此处编辑母版标题样式</a:t>
            </a:r>
          </a:p>
        </p:txBody>
      </p:sp>
      <p:sp>
        <p:nvSpPr>
          <p:cNvPr id="3" name="图片占位符 2"/>
          <p:cNvSpPr>
            <a:spLocks noGrp="1"/>
          </p:cNvSpPr>
          <p:nvPr>
            <p:ph type="pic" idx="1"/>
          </p:nvPr>
        </p:nvSpPr>
        <p:spPr>
          <a:xfrm>
            <a:off x="5183188" y="457201"/>
            <a:ext cx="6172200" cy="540385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1" fontAlgn="base" latinLnBrk="0" hangingPunct="1">
              <a:lnSpc>
                <a:spcPct val="90000"/>
              </a:lnSpc>
              <a:spcBef>
                <a:spcPts val="1000"/>
              </a:spcBef>
              <a:spcAft>
                <a:spcPct val="0"/>
              </a:spcAft>
              <a:buClrTx/>
              <a:buSzTx/>
              <a:buFont typeface="Arial" panose="020B0604020202020204" pitchFamily="34" charset="0"/>
              <a:buNone/>
              <a:defRPr/>
            </a:pPr>
            <a:endParaRPr kumimoji="0" lang="zh-CN" altLang="en-US" sz="3200" b="0" i="0" u="none" strike="noStrike" kern="1200" cap="none" spc="0" normalizeH="0" baseline="0" noProof="1">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839788" y="2057400"/>
            <a:ext cx="4165349" cy="3811588"/>
          </a:xfr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fontAlgn="base"/>
            <a:r>
              <a:rPr lang="zh-CN" altLang="en-US" strike="noStrike" noProof="1"/>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chemeClr val="tx1">
                  <a:tint val="75000"/>
                </a:schemeClr>
              </a:solidFill>
              <a:effectLst/>
              <a:uLnTx/>
              <a:uFillTx/>
              <a:latin typeface="+mn-lt"/>
              <a:ea typeface="+mn-ea"/>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chemeClr val="tx1">
                  <a:tint val="75000"/>
                </a:schemeClr>
              </a:solidFill>
              <a:effectLst/>
              <a:uLnTx/>
              <a:uFillTx/>
              <a:latin typeface="Calibri" panose="020F050202020403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lvl="0" eaLnBrk="1" fontAlgn="base" hangingPunct="1"/>
            <a:fld id="{9A0DB2DC-4C9A-4742-B13C-FB6460FD3503}" type="slidenum">
              <a:rPr lang="zh-CN" altLang="en-US" strike="noStrike" noProof="1" dirty="0">
                <a:latin typeface="Calibri" panose="020F0502020204030204" pitchFamily="34" charset="0"/>
                <a:ea typeface="宋体" panose="02010600030101010101" pitchFamily="2" charset="-122"/>
                <a:cs typeface="+mn-cs"/>
              </a:rPr>
              <a:t>‹#›</a:t>
            </a:fld>
            <a:endParaRPr lang="zh-CN" altLang="en-US" strike="noStrike" noProof="1">
              <a:latin typeface="Calibri" panose="020F0502020204030204" pitchFamily="34"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hf sldNum="0" ftr="0" dt="0"/>
</p:sldLayout>
</file>

<file path=ppt/slideLayouts/slideLayout80.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200" cy="5851525"/>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4639"/>
            <a:ext cx="8026400" cy="5851525"/>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609600" y="6356351"/>
            <a:ext cx="2844800" cy="365125"/>
          </a:xfrm>
          <a:prstGeom prst="rect">
            <a:avLst/>
          </a:prstGeom>
        </p:spPr>
        <p:txBody>
          <a:bodyPr/>
          <a:lstStyle/>
          <a:p>
            <a:pPr fontAlgn="auto">
              <a:spcBef>
                <a:spcPts val="0"/>
              </a:spcBef>
              <a:spcAft>
                <a:spcPts val="0"/>
              </a:spcAft>
              <a:buFontTx/>
              <a:buNone/>
            </a:pPr>
            <a:fld id="{2E3AAC11-D570-4EA9-AFC0-30FB72BA45EB}" type="datetimeFigureOut">
              <a:rPr lang="zh-CN" altLang="en-US" smtClean="0">
                <a:solidFill>
                  <a:prstClr val="black"/>
                </a:solidFill>
                <a:latin typeface="Calibri"/>
                <a:ea typeface="宋体"/>
              </a:rPr>
              <a:pPr fontAlgn="auto">
                <a:spcBef>
                  <a:spcPts val="0"/>
                </a:spcBef>
                <a:spcAft>
                  <a:spcPts val="0"/>
                </a:spcAft>
                <a:buFontTx/>
                <a:buNone/>
              </a:pPr>
              <a:t>2024/10/26</a:t>
            </a:fld>
            <a:endParaRPr lang="zh-CN" altLang="en-US">
              <a:solidFill>
                <a:prstClr val="black"/>
              </a:solidFill>
              <a:latin typeface="Calibri"/>
              <a:ea typeface="宋体"/>
            </a:endParaRPr>
          </a:p>
        </p:txBody>
      </p:sp>
      <p:sp>
        <p:nvSpPr>
          <p:cNvPr id="5" name="页脚占位符 4"/>
          <p:cNvSpPr>
            <a:spLocks noGrp="1"/>
          </p:cNvSpPr>
          <p:nvPr>
            <p:ph type="ftr" sz="quarter" idx="11"/>
          </p:nvPr>
        </p:nvSpPr>
        <p:spPr>
          <a:xfrm>
            <a:off x="4165600" y="6356351"/>
            <a:ext cx="3860800" cy="365125"/>
          </a:xfrm>
          <a:prstGeom prst="rect">
            <a:avLst/>
          </a:prstGeom>
        </p:spPr>
        <p:txBody>
          <a:bodyPr/>
          <a:lstStyle/>
          <a:p>
            <a:pPr fontAlgn="auto">
              <a:spcBef>
                <a:spcPts val="0"/>
              </a:spcBef>
              <a:spcAft>
                <a:spcPts val="0"/>
              </a:spcAft>
              <a:buFontTx/>
              <a:buNone/>
            </a:pPr>
            <a:endParaRPr lang="zh-CN" altLang="en-US">
              <a:solidFill>
                <a:prstClr val="black"/>
              </a:solidFill>
              <a:latin typeface="Calibri"/>
              <a:ea typeface="宋体"/>
            </a:endParaRPr>
          </a:p>
        </p:txBody>
      </p:sp>
      <p:sp>
        <p:nvSpPr>
          <p:cNvPr id="6" name="灯片编号占位符 5"/>
          <p:cNvSpPr>
            <a:spLocks noGrp="1"/>
          </p:cNvSpPr>
          <p:nvPr>
            <p:ph type="sldNum" sz="quarter" idx="12"/>
          </p:nvPr>
        </p:nvSpPr>
        <p:spPr>
          <a:xfrm>
            <a:off x="8737600" y="6356351"/>
            <a:ext cx="2844800" cy="365125"/>
          </a:xfrm>
          <a:prstGeom prst="rect">
            <a:avLst/>
          </a:prstGeom>
        </p:spPr>
        <p:txBody>
          <a:bodyPr/>
          <a:lstStyle/>
          <a:p>
            <a:pPr fontAlgn="auto">
              <a:spcBef>
                <a:spcPts val="0"/>
              </a:spcBef>
              <a:spcAft>
                <a:spcPts val="0"/>
              </a:spcAft>
              <a:buFontTx/>
              <a:buNone/>
            </a:pPr>
            <a:fld id="{55ECCFAA-F4FB-487C-9F1E-C8836D0C3DC9}" type="slidenum">
              <a:rPr lang="zh-CN" altLang="en-US" smtClean="0">
                <a:solidFill>
                  <a:prstClr val="black"/>
                </a:solidFill>
                <a:latin typeface="Calibri"/>
                <a:ea typeface="宋体"/>
              </a:rPr>
              <a:pPr fontAlgn="auto">
                <a:spcBef>
                  <a:spcPts val="0"/>
                </a:spcBef>
                <a:spcAft>
                  <a:spcPts val="0"/>
                </a:spcAft>
                <a:buFontTx/>
                <a:buNone/>
              </a:pPr>
              <a:t>‹#›</a:t>
            </a:fld>
            <a:endParaRPr lang="zh-CN" altLang="en-US">
              <a:solidFill>
                <a:prstClr val="black"/>
              </a:solidFill>
              <a:latin typeface="Calibri"/>
              <a:ea typeface="宋体"/>
            </a:endParaRPr>
          </a:p>
        </p:txBody>
      </p:sp>
    </p:spTree>
    <p:extLst>
      <p:ext uri="{BB962C8B-B14F-4D97-AF65-F5344CB8AC3E}">
        <p14:creationId xmlns:p14="http://schemas.microsoft.com/office/powerpoint/2010/main" val="30820905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19805545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pPr fontAlgn="base"/>
            <a:r>
              <a:rPr lang="zh-CN" altLang="en-US" strike="noStrike" noProof="1"/>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chemeClr val="tx1">
                  <a:tint val="75000"/>
                </a:schemeClr>
              </a:solidFill>
              <a:effectLst/>
              <a:uLnTx/>
              <a:uFillTx/>
              <a:latin typeface="+mn-lt"/>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chemeClr val="tx1">
                  <a:tint val="75000"/>
                </a:schemeClr>
              </a:solidFill>
              <a:effectLst/>
              <a:uLnTx/>
              <a:uFillTx/>
              <a:latin typeface="Calibri" panose="020F050202020403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eaLnBrk="1" fontAlgn="base" hangingPunct="1"/>
            <a:fld id="{9A0DB2DC-4C9A-4742-B13C-FB6460FD3503}" type="slidenum">
              <a:rPr lang="zh-CN" altLang="en-US" strike="noStrike" noProof="1" dirty="0">
                <a:latin typeface="Calibri" panose="020F0502020204030204" pitchFamily="34" charset="0"/>
                <a:ea typeface="宋体" panose="02010600030101010101" pitchFamily="2" charset="-122"/>
                <a:cs typeface="+mn-cs"/>
              </a:rPr>
              <a:t>‹#›</a:t>
            </a:fld>
            <a:endParaRPr lang="zh-CN" altLang="en-US" strike="noStrike" noProof="1">
              <a:latin typeface="Calibri" panose="020F0502020204030204" pitchFamily="34"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hf sldNum="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6" Type="http://schemas.openxmlformats.org/officeDocument/2006/relationships/slideLayout" Target="../slideLayouts/slideLayout36.xml"/><Relationship Id="rId21" Type="http://schemas.openxmlformats.org/officeDocument/2006/relationships/slideLayout" Target="../slideLayouts/slideLayout31.xml"/><Relationship Id="rId42" Type="http://schemas.openxmlformats.org/officeDocument/2006/relationships/slideLayout" Target="../slideLayouts/slideLayout52.xml"/><Relationship Id="rId47" Type="http://schemas.openxmlformats.org/officeDocument/2006/relationships/slideLayout" Target="../slideLayouts/slideLayout57.xml"/><Relationship Id="rId63" Type="http://schemas.openxmlformats.org/officeDocument/2006/relationships/slideLayout" Target="../slideLayouts/slideLayout73.xml"/><Relationship Id="rId68" Type="http://schemas.openxmlformats.org/officeDocument/2006/relationships/slideLayout" Target="../slideLayouts/slideLayout78.xml"/><Relationship Id="rId7" Type="http://schemas.openxmlformats.org/officeDocument/2006/relationships/slideLayout" Target="../slideLayouts/slideLayout17.xml"/><Relationship Id="rId2" Type="http://schemas.openxmlformats.org/officeDocument/2006/relationships/slideLayout" Target="../slideLayouts/slideLayout12.xml"/><Relationship Id="rId16" Type="http://schemas.openxmlformats.org/officeDocument/2006/relationships/slideLayout" Target="../slideLayouts/slideLayout26.xml"/><Relationship Id="rId29" Type="http://schemas.openxmlformats.org/officeDocument/2006/relationships/slideLayout" Target="../slideLayouts/slideLayout39.xml"/><Relationship Id="rId11" Type="http://schemas.openxmlformats.org/officeDocument/2006/relationships/slideLayout" Target="../slideLayouts/slideLayout21.xml"/><Relationship Id="rId24" Type="http://schemas.openxmlformats.org/officeDocument/2006/relationships/slideLayout" Target="../slideLayouts/slideLayout34.xml"/><Relationship Id="rId32" Type="http://schemas.openxmlformats.org/officeDocument/2006/relationships/slideLayout" Target="../slideLayouts/slideLayout42.xml"/><Relationship Id="rId37" Type="http://schemas.openxmlformats.org/officeDocument/2006/relationships/slideLayout" Target="../slideLayouts/slideLayout47.xml"/><Relationship Id="rId40" Type="http://schemas.openxmlformats.org/officeDocument/2006/relationships/slideLayout" Target="../slideLayouts/slideLayout50.xml"/><Relationship Id="rId45" Type="http://schemas.openxmlformats.org/officeDocument/2006/relationships/slideLayout" Target="../slideLayouts/slideLayout55.xml"/><Relationship Id="rId53" Type="http://schemas.openxmlformats.org/officeDocument/2006/relationships/slideLayout" Target="../slideLayouts/slideLayout63.xml"/><Relationship Id="rId58" Type="http://schemas.openxmlformats.org/officeDocument/2006/relationships/slideLayout" Target="../slideLayouts/slideLayout68.xml"/><Relationship Id="rId66" Type="http://schemas.openxmlformats.org/officeDocument/2006/relationships/slideLayout" Target="../slideLayouts/slideLayout76.xml"/><Relationship Id="rId5" Type="http://schemas.openxmlformats.org/officeDocument/2006/relationships/slideLayout" Target="../slideLayouts/slideLayout15.xml"/><Relationship Id="rId61" Type="http://schemas.openxmlformats.org/officeDocument/2006/relationships/slideLayout" Target="../slideLayouts/slideLayout71.xml"/><Relationship Id="rId19" Type="http://schemas.openxmlformats.org/officeDocument/2006/relationships/slideLayout" Target="../slideLayouts/slideLayout29.xml"/><Relationship Id="rId14" Type="http://schemas.openxmlformats.org/officeDocument/2006/relationships/slideLayout" Target="../slideLayouts/slideLayout24.xml"/><Relationship Id="rId22" Type="http://schemas.openxmlformats.org/officeDocument/2006/relationships/slideLayout" Target="../slideLayouts/slideLayout32.xml"/><Relationship Id="rId27" Type="http://schemas.openxmlformats.org/officeDocument/2006/relationships/slideLayout" Target="../slideLayouts/slideLayout37.xml"/><Relationship Id="rId30" Type="http://schemas.openxmlformats.org/officeDocument/2006/relationships/slideLayout" Target="../slideLayouts/slideLayout40.xml"/><Relationship Id="rId35" Type="http://schemas.openxmlformats.org/officeDocument/2006/relationships/slideLayout" Target="../slideLayouts/slideLayout45.xml"/><Relationship Id="rId43" Type="http://schemas.openxmlformats.org/officeDocument/2006/relationships/slideLayout" Target="../slideLayouts/slideLayout53.xml"/><Relationship Id="rId48" Type="http://schemas.openxmlformats.org/officeDocument/2006/relationships/slideLayout" Target="../slideLayouts/slideLayout58.xml"/><Relationship Id="rId56" Type="http://schemas.openxmlformats.org/officeDocument/2006/relationships/slideLayout" Target="../slideLayouts/slideLayout66.xml"/><Relationship Id="rId64" Type="http://schemas.openxmlformats.org/officeDocument/2006/relationships/slideLayout" Target="../slideLayouts/slideLayout74.xml"/><Relationship Id="rId69" Type="http://schemas.openxmlformats.org/officeDocument/2006/relationships/theme" Target="../theme/theme2.xml"/><Relationship Id="rId8" Type="http://schemas.openxmlformats.org/officeDocument/2006/relationships/slideLayout" Target="../slideLayouts/slideLayout18.xml"/><Relationship Id="rId51" Type="http://schemas.openxmlformats.org/officeDocument/2006/relationships/slideLayout" Target="../slideLayouts/slideLayout61.xml"/><Relationship Id="rId3" Type="http://schemas.openxmlformats.org/officeDocument/2006/relationships/slideLayout" Target="../slideLayouts/slideLayout13.xml"/><Relationship Id="rId12" Type="http://schemas.openxmlformats.org/officeDocument/2006/relationships/slideLayout" Target="../slideLayouts/slideLayout22.xml"/><Relationship Id="rId17" Type="http://schemas.openxmlformats.org/officeDocument/2006/relationships/slideLayout" Target="../slideLayouts/slideLayout27.xml"/><Relationship Id="rId25" Type="http://schemas.openxmlformats.org/officeDocument/2006/relationships/slideLayout" Target="../slideLayouts/slideLayout35.xml"/><Relationship Id="rId33" Type="http://schemas.openxmlformats.org/officeDocument/2006/relationships/slideLayout" Target="../slideLayouts/slideLayout43.xml"/><Relationship Id="rId38" Type="http://schemas.openxmlformats.org/officeDocument/2006/relationships/slideLayout" Target="../slideLayouts/slideLayout48.xml"/><Relationship Id="rId46" Type="http://schemas.openxmlformats.org/officeDocument/2006/relationships/slideLayout" Target="../slideLayouts/slideLayout56.xml"/><Relationship Id="rId59" Type="http://schemas.openxmlformats.org/officeDocument/2006/relationships/slideLayout" Target="../slideLayouts/slideLayout69.xml"/><Relationship Id="rId67" Type="http://schemas.openxmlformats.org/officeDocument/2006/relationships/slideLayout" Target="../slideLayouts/slideLayout77.xml"/><Relationship Id="rId20" Type="http://schemas.openxmlformats.org/officeDocument/2006/relationships/slideLayout" Target="../slideLayouts/slideLayout30.xml"/><Relationship Id="rId41" Type="http://schemas.openxmlformats.org/officeDocument/2006/relationships/slideLayout" Target="../slideLayouts/slideLayout51.xml"/><Relationship Id="rId54" Type="http://schemas.openxmlformats.org/officeDocument/2006/relationships/slideLayout" Target="../slideLayouts/slideLayout64.xml"/><Relationship Id="rId62" Type="http://schemas.openxmlformats.org/officeDocument/2006/relationships/slideLayout" Target="../slideLayouts/slideLayout7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5" Type="http://schemas.openxmlformats.org/officeDocument/2006/relationships/slideLayout" Target="../slideLayouts/slideLayout25.xml"/><Relationship Id="rId23" Type="http://schemas.openxmlformats.org/officeDocument/2006/relationships/slideLayout" Target="../slideLayouts/slideLayout33.xml"/><Relationship Id="rId28" Type="http://schemas.openxmlformats.org/officeDocument/2006/relationships/slideLayout" Target="../slideLayouts/slideLayout38.xml"/><Relationship Id="rId36" Type="http://schemas.openxmlformats.org/officeDocument/2006/relationships/slideLayout" Target="../slideLayouts/slideLayout46.xml"/><Relationship Id="rId49" Type="http://schemas.openxmlformats.org/officeDocument/2006/relationships/slideLayout" Target="../slideLayouts/slideLayout59.xml"/><Relationship Id="rId57" Type="http://schemas.openxmlformats.org/officeDocument/2006/relationships/slideLayout" Target="../slideLayouts/slideLayout67.xml"/><Relationship Id="rId10" Type="http://schemas.openxmlformats.org/officeDocument/2006/relationships/slideLayout" Target="../slideLayouts/slideLayout20.xml"/><Relationship Id="rId31" Type="http://schemas.openxmlformats.org/officeDocument/2006/relationships/slideLayout" Target="../slideLayouts/slideLayout41.xml"/><Relationship Id="rId44" Type="http://schemas.openxmlformats.org/officeDocument/2006/relationships/slideLayout" Target="../slideLayouts/slideLayout54.xml"/><Relationship Id="rId52" Type="http://schemas.openxmlformats.org/officeDocument/2006/relationships/slideLayout" Target="../slideLayouts/slideLayout62.xml"/><Relationship Id="rId60" Type="http://schemas.openxmlformats.org/officeDocument/2006/relationships/slideLayout" Target="../slideLayouts/slideLayout70.xml"/><Relationship Id="rId65" Type="http://schemas.openxmlformats.org/officeDocument/2006/relationships/slideLayout" Target="../slideLayouts/slideLayout75.xml"/><Relationship Id="rId4" Type="http://schemas.openxmlformats.org/officeDocument/2006/relationships/slideLayout" Target="../slideLayouts/slideLayout14.xml"/><Relationship Id="rId9" Type="http://schemas.openxmlformats.org/officeDocument/2006/relationships/slideLayout" Target="../slideLayouts/slideLayout19.xml"/><Relationship Id="rId13" Type="http://schemas.openxmlformats.org/officeDocument/2006/relationships/slideLayout" Target="../slideLayouts/slideLayout23.xml"/><Relationship Id="rId18" Type="http://schemas.openxmlformats.org/officeDocument/2006/relationships/slideLayout" Target="../slideLayouts/slideLayout28.xml"/><Relationship Id="rId39" Type="http://schemas.openxmlformats.org/officeDocument/2006/relationships/slideLayout" Target="../slideLayouts/slideLayout49.xml"/><Relationship Id="rId34" Type="http://schemas.openxmlformats.org/officeDocument/2006/relationships/slideLayout" Target="../slideLayouts/slideLayout44.xml"/><Relationship Id="rId50" Type="http://schemas.openxmlformats.org/officeDocument/2006/relationships/slideLayout" Target="../slideLayouts/slideLayout60.xml"/><Relationship Id="rId55" Type="http://schemas.openxmlformats.org/officeDocument/2006/relationships/slideLayout" Target="../slideLayouts/slideLayout65.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81.xml"/><Relationship Id="rId2" Type="http://schemas.openxmlformats.org/officeDocument/2006/relationships/slideLayout" Target="../slideLayouts/slideLayout80.xml"/><Relationship Id="rId1" Type="http://schemas.openxmlformats.org/officeDocument/2006/relationships/slideLayout" Target="../slideLayouts/slideLayout79.xml"/><Relationship Id="rId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8F7F3"/>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a:xfrm>
            <a:off x="838200" y="365125"/>
            <a:ext cx="10515600" cy="1325563"/>
          </a:xfrm>
          <a:prstGeom prst="rect">
            <a:avLst/>
          </a:prstGeom>
          <a:noFill/>
          <a:ln w="9525">
            <a:noFill/>
          </a:ln>
        </p:spPr>
        <p:txBody>
          <a:bodyPr anchor="ctr" anchorCtr="0"/>
          <a:lstStyle/>
          <a:p>
            <a:pPr lvl="0"/>
            <a:r>
              <a:rPr lang="zh-CN" altLang="en-US" dirty="0"/>
              <a:t>单击此处编辑母版标题样式</a:t>
            </a:r>
          </a:p>
        </p:txBody>
      </p:sp>
      <p:sp>
        <p:nvSpPr>
          <p:cNvPr id="1027" name="文本占位符 2"/>
          <p:cNvSpPr>
            <a:spLocks noGrp="1"/>
          </p:cNvSpPr>
          <p:nvPr>
            <p:ph type="body"/>
          </p:nvPr>
        </p:nvSpPr>
        <p:spPr>
          <a:xfrm>
            <a:off x="838200" y="1825625"/>
            <a:ext cx="10515600" cy="4351338"/>
          </a:xfrm>
          <a:prstGeom prst="rect">
            <a:avLst/>
          </a:prstGeom>
          <a:noFill/>
          <a:ln w="9525">
            <a:noFill/>
          </a:ln>
        </p:spPr>
        <p:txBody>
          <a:bodyPr anchor="t" anchorCtr="0"/>
          <a:lstStyle/>
          <a:p>
            <a:pPr lvl="0" indent="-228600"/>
            <a:r>
              <a:rPr lang="zh-CN" altLang="en-US" dirty="0"/>
              <a:t>单击此处编辑母版文本样式</a:t>
            </a:r>
          </a:p>
          <a:p>
            <a:pPr lvl="1" indent="-228600"/>
            <a:r>
              <a:rPr lang="zh-CN" altLang="en-US" dirty="0"/>
              <a:t>第二级</a:t>
            </a:r>
          </a:p>
          <a:p>
            <a:pPr lvl="2" indent="-228600"/>
            <a:r>
              <a:rPr lang="zh-CN" altLang="en-US" dirty="0"/>
              <a:t>第三级</a:t>
            </a:r>
          </a:p>
          <a:p>
            <a:pPr lvl="3" indent="-228600"/>
            <a:r>
              <a:rPr lang="zh-CN" altLang="en-US" dirty="0"/>
              <a:t>第四级</a:t>
            </a:r>
          </a:p>
          <a:p>
            <a:pPr lvl="4" indent="-228600"/>
            <a:r>
              <a:rPr lang="zh-CN" altLang="en-US" dirty="0"/>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fontAlgn="auto">
              <a:defRPr sz="1200" noProof="1">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chemeClr val="tx1">
                  <a:tint val="75000"/>
                </a:schemeClr>
              </a:solidFill>
              <a:effectLst/>
              <a:uLnTx/>
              <a:uFillTx/>
              <a:latin typeface="+mn-lt"/>
              <a:ea typeface="+mn-ea"/>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fontAlgn="auto">
              <a:defRPr sz="1200" noProof="1">
                <a:solidFill>
                  <a:schemeClr val="tx1">
                    <a:tint val="75000"/>
                  </a:schemeClr>
                </a:solidFill>
              </a:defRPr>
            </a:lvl1pPr>
          </a:lstStyle>
          <a:p>
            <a:pPr marL="0" marR="0" lvl="0" indent="0" algn="ctr"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chemeClr val="tx1">
                  <a:tint val="75000"/>
                </a:schemeClr>
              </a:solidFill>
              <a:effectLst/>
              <a:uLnTx/>
              <a:uFillTx/>
              <a:latin typeface="Calibri" panose="020F0502020204030204" pitchFamily="34" charset="0"/>
              <a:ea typeface="宋体" panose="02010600030101010101" pitchFamily="2" charset="-122"/>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wrap="square" lIns="91440" tIns="45720" rIns="91440" bIns="45720" numCol="1" anchor="ctr" anchorCtr="0" compatLnSpc="1"/>
          <a:lstStyle>
            <a:lvl1pPr algn="r">
              <a:defRPr sz="1200">
                <a:solidFill>
                  <a:srgbClr val="898989"/>
                </a:solidFill>
              </a:defRPr>
            </a:lvl1pPr>
          </a:lstStyle>
          <a:p>
            <a:pPr lvl="0" eaLnBrk="1" fontAlgn="base" hangingPunct="1"/>
            <a:fld id="{9A0DB2DC-4C9A-4742-B13C-FB6460FD3503}" type="slidenum">
              <a:rPr lang="zh-CN" altLang="en-US" strike="noStrike" noProof="1" dirty="0">
                <a:latin typeface="Calibri" panose="020F0502020204030204" pitchFamily="34" charset="0"/>
                <a:ea typeface="宋体" panose="02010600030101010101" pitchFamily="2" charset="-122"/>
                <a:cs typeface="+mn-cs"/>
              </a:rPr>
              <a:t>‹#›</a:t>
            </a:fld>
            <a:endParaRPr lang="zh-CN" altLang="en-US" strike="noStrike" noProof="1">
              <a:latin typeface="Calibri" panose="020F0502020204030204" pitchFamily="34"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hf sldNum="0" hdr="0" ftr="0" dt="0"/>
  <p:txStyles>
    <p:titleStyle>
      <a:lvl1pPr algn="l" rtl="0" fontAlgn="base">
        <a:lnSpc>
          <a:spcPct val="90000"/>
        </a:lnSpc>
        <a:spcBef>
          <a:spcPct val="0"/>
        </a:spcBef>
        <a:spcAft>
          <a:spcPct val="0"/>
        </a:spcAft>
        <a:defRPr sz="4400" kern="1200">
          <a:solidFill>
            <a:schemeClr val="tx1"/>
          </a:solidFill>
          <a:latin typeface="+mj-lt"/>
          <a:ea typeface="+mj-ea"/>
          <a:cs typeface="+mj-cs"/>
        </a:defRPr>
      </a:lvl1pPr>
      <a:lvl2pPr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2pPr>
      <a:lvl3pPr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3pPr>
      <a:lvl4pPr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4pPr>
      <a:lvl5pPr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9pPr>
    </p:titleStyle>
    <p:bodyStyle>
      <a:lvl1pPr marL="228600" indent="-228600" algn="l" rtl="0" fontAlgn="base">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fontAlgn="base">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fontAlgn="base">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fontAlgn="base">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8F7F3"/>
        </a:solidFill>
        <a:effectLst/>
      </p:bgPr>
    </p:bg>
    <p:spTree>
      <p:nvGrpSpPr>
        <p:cNvPr id="1" name=""/>
        <p:cNvGrpSpPr/>
        <p:nvPr/>
      </p:nvGrpSpPr>
      <p:grpSpPr>
        <a:xfrm>
          <a:off x="0" y="0"/>
          <a:ext cx="0" cy="0"/>
          <a:chOff x="0" y="0"/>
          <a:chExt cx="0" cy="0"/>
        </a:xfrm>
      </p:grpSpPr>
      <p:sp>
        <p:nvSpPr>
          <p:cNvPr id="2050" name="标题占位符 1"/>
          <p:cNvSpPr>
            <a:spLocks noGrp="1"/>
          </p:cNvSpPr>
          <p:nvPr>
            <p:ph type="title"/>
          </p:nvPr>
        </p:nvSpPr>
        <p:spPr>
          <a:xfrm>
            <a:off x="838200" y="365125"/>
            <a:ext cx="10515600" cy="1325563"/>
          </a:xfrm>
          <a:prstGeom prst="rect">
            <a:avLst/>
          </a:prstGeom>
          <a:noFill/>
          <a:ln w="9525">
            <a:noFill/>
          </a:ln>
        </p:spPr>
        <p:txBody>
          <a:bodyPr anchor="ctr" anchorCtr="0"/>
          <a:lstStyle/>
          <a:p>
            <a:pPr lvl="0"/>
            <a:r>
              <a:rPr lang="zh-CN" altLang="en-US" dirty="0"/>
              <a:t>单击此处编辑母版标题样式</a:t>
            </a:r>
          </a:p>
        </p:txBody>
      </p:sp>
      <p:sp>
        <p:nvSpPr>
          <p:cNvPr id="2051" name="文本占位符 2"/>
          <p:cNvSpPr>
            <a:spLocks noGrp="1"/>
          </p:cNvSpPr>
          <p:nvPr>
            <p:ph type="body"/>
          </p:nvPr>
        </p:nvSpPr>
        <p:spPr>
          <a:xfrm>
            <a:off x="838200" y="1825625"/>
            <a:ext cx="10515600" cy="4351338"/>
          </a:xfrm>
          <a:prstGeom prst="rect">
            <a:avLst/>
          </a:prstGeom>
          <a:noFill/>
          <a:ln w="9525">
            <a:noFill/>
          </a:ln>
        </p:spPr>
        <p:txBody>
          <a:bodyPr anchor="t" anchorCtr="0"/>
          <a:lstStyle/>
          <a:p>
            <a:pPr lvl="0" indent="-228600"/>
            <a:r>
              <a:rPr lang="zh-CN" altLang="en-US" dirty="0"/>
              <a:t>单击此处编辑母版文本样式</a:t>
            </a:r>
          </a:p>
          <a:p>
            <a:pPr lvl="1" indent="-228600"/>
            <a:r>
              <a:rPr lang="zh-CN" altLang="en-US" dirty="0"/>
              <a:t>第二级</a:t>
            </a:r>
          </a:p>
          <a:p>
            <a:pPr lvl="2" indent="-228600"/>
            <a:r>
              <a:rPr lang="zh-CN" altLang="en-US" dirty="0"/>
              <a:t>第三级</a:t>
            </a:r>
          </a:p>
          <a:p>
            <a:pPr lvl="3" indent="-228600"/>
            <a:r>
              <a:rPr lang="zh-CN" altLang="en-US" dirty="0"/>
              <a:t>第四级</a:t>
            </a:r>
          </a:p>
          <a:p>
            <a:pPr lvl="4" indent="-228600"/>
            <a:r>
              <a:rPr lang="zh-CN" altLang="en-US" dirty="0"/>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fontAlgn="auto">
              <a:defRPr sz="1200" noProof="1">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chemeClr val="tx1">
                  <a:tint val="75000"/>
                </a:schemeClr>
              </a:solidFill>
              <a:effectLst/>
              <a:uLnTx/>
              <a:uFillTx/>
              <a:latin typeface="+mn-lt"/>
              <a:ea typeface="+mn-ea"/>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fontAlgn="auto">
              <a:defRPr sz="1200" noProof="1">
                <a:solidFill>
                  <a:schemeClr val="tx1">
                    <a:tint val="75000"/>
                  </a:schemeClr>
                </a:solidFill>
              </a:defRPr>
            </a:lvl1pPr>
          </a:lstStyle>
          <a:p>
            <a:pPr marL="0" marR="0" lvl="0" indent="0" algn="ctr"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chemeClr val="tx1">
                  <a:tint val="75000"/>
                </a:schemeClr>
              </a:solidFill>
              <a:effectLst/>
              <a:uLnTx/>
              <a:uFillTx/>
              <a:latin typeface="Calibri" panose="020F0502020204030204" pitchFamily="34" charset="0"/>
              <a:ea typeface="宋体" panose="02010600030101010101" pitchFamily="2" charset="-122"/>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wrap="square" lIns="91440" tIns="45720" rIns="91440" bIns="45720" numCol="1" anchor="ctr" anchorCtr="0" compatLnSpc="1"/>
          <a:lstStyle>
            <a:lvl1pPr algn="r">
              <a:defRPr sz="1200">
                <a:solidFill>
                  <a:srgbClr val="898989"/>
                </a:solidFill>
              </a:defRPr>
            </a:lvl1pPr>
          </a:lstStyle>
          <a:p>
            <a:pPr lvl="0" eaLnBrk="1" fontAlgn="base" hangingPunct="1"/>
            <a:fld id="{9A0DB2DC-4C9A-4742-B13C-FB6460FD3503}" type="slidenum">
              <a:rPr lang="zh-CN" altLang="en-US" strike="noStrike" noProof="1" dirty="0">
                <a:latin typeface="Calibri" panose="020F0502020204030204" pitchFamily="34" charset="0"/>
                <a:ea typeface="宋体" panose="02010600030101010101" pitchFamily="2" charset="-122"/>
                <a:cs typeface="+mn-cs"/>
              </a:rPr>
              <a:t>‹#›</a:t>
            </a:fld>
            <a:endParaRPr lang="zh-CN" altLang="en-US" strike="noStrike" noProof="1">
              <a:latin typeface="Calibri" panose="020F0502020204030204" pitchFamily="34" charset="0"/>
            </a:endParaRPr>
          </a:p>
        </p:txBody>
      </p:sp>
    </p:spTree>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70" r:id="rId6"/>
    <p:sldLayoutId id="2147483671" r:id="rId7"/>
    <p:sldLayoutId id="2147483672" r:id="rId8"/>
    <p:sldLayoutId id="2147483673" r:id="rId9"/>
    <p:sldLayoutId id="2147483674" r:id="rId10"/>
    <p:sldLayoutId id="2147483675" r:id="rId11"/>
    <p:sldLayoutId id="2147483676" r:id="rId12"/>
    <p:sldLayoutId id="2147483677" r:id="rId13"/>
    <p:sldLayoutId id="2147483678" r:id="rId14"/>
    <p:sldLayoutId id="2147483679" r:id="rId15"/>
    <p:sldLayoutId id="2147483680" r:id="rId16"/>
    <p:sldLayoutId id="2147483681" r:id="rId17"/>
    <p:sldLayoutId id="2147483682" r:id="rId18"/>
    <p:sldLayoutId id="2147483683" r:id="rId19"/>
    <p:sldLayoutId id="2147483684" r:id="rId20"/>
    <p:sldLayoutId id="2147483685" r:id="rId21"/>
    <p:sldLayoutId id="2147483686" r:id="rId22"/>
    <p:sldLayoutId id="2147483687" r:id="rId23"/>
    <p:sldLayoutId id="2147483688" r:id="rId24"/>
    <p:sldLayoutId id="2147483689" r:id="rId25"/>
    <p:sldLayoutId id="2147483690" r:id="rId26"/>
    <p:sldLayoutId id="2147483691" r:id="rId27"/>
    <p:sldLayoutId id="2147483692" r:id="rId28"/>
    <p:sldLayoutId id="2147483693" r:id="rId29"/>
    <p:sldLayoutId id="2147483694" r:id="rId30"/>
    <p:sldLayoutId id="2147483695" r:id="rId31"/>
    <p:sldLayoutId id="2147483696" r:id="rId32"/>
    <p:sldLayoutId id="2147483697" r:id="rId33"/>
    <p:sldLayoutId id="2147483698" r:id="rId34"/>
    <p:sldLayoutId id="2147483699" r:id="rId35"/>
    <p:sldLayoutId id="2147483700" r:id="rId36"/>
    <p:sldLayoutId id="2147483701" r:id="rId37"/>
    <p:sldLayoutId id="2147483702" r:id="rId38"/>
    <p:sldLayoutId id="2147483703" r:id="rId39"/>
    <p:sldLayoutId id="2147483704" r:id="rId40"/>
    <p:sldLayoutId id="2147483705" r:id="rId41"/>
    <p:sldLayoutId id="2147483706" r:id="rId42"/>
    <p:sldLayoutId id="2147483707" r:id="rId43"/>
    <p:sldLayoutId id="2147483708" r:id="rId44"/>
    <p:sldLayoutId id="2147483709" r:id="rId45"/>
    <p:sldLayoutId id="2147483710" r:id="rId46"/>
    <p:sldLayoutId id="2147483711" r:id="rId47"/>
    <p:sldLayoutId id="2147483712" r:id="rId48"/>
    <p:sldLayoutId id="2147483713" r:id="rId49"/>
    <p:sldLayoutId id="2147483714" r:id="rId50"/>
    <p:sldLayoutId id="2147483715" r:id="rId51"/>
    <p:sldLayoutId id="2147483716" r:id="rId52"/>
    <p:sldLayoutId id="2147483717" r:id="rId53"/>
    <p:sldLayoutId id="2147483718" r:id="rId54"/>
    <p:sldLayoutId id="2147483719" r:id="rId55"/>
    <p:sldLayoutId id="2147483720" r:id="rId56"/>
    <p:sldLayoutId id="2147483721" r:id="rId57"/>
    <p:sldLayoutId id="2147483722" r:id="rId58"/>
    <p:sldLayoutId id="2147483723" r:id="rId59"/>
    <p:sldLayoutId id="2147483724" r:id="rId60"/>
    <p:sldLayoutId id="2147483725" r:id="rId61"/>
    <p:sldLayoutId id="2147483726" r:id="rId62"/>
    <p:sldLayoutId id="2147483727" r:id="rId63"/>
    <p:sldLayoutId id="2147483665" r:id="rId64"/>
    <p:sldLayoutId id="2147483666" r:id="rId65"/>
    <p:sldLayoutId id="2147483667" r:id="rId66"/>
    <p:sldLayoutId id="2147483668" r:id="rId67"/>
    <p:sldLayoutId id="2147483669" r:id="rId68"/>
  </p:sldLayoutIdLst>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hf sldNum="0" hdr="0" ftr="0" dt="0"/>
  <p:txStyles>
    <p:titleStyle>
      <a:lvl1pPr algn="l" rtl="0" fontAlgn="base">
        <a:lnSpc>
          <a:spcPct val="90000"/>
        </a:lnSpc>
        <a:spcBef>
          <a:spcPct val="0"/>
        </a:spcBef>
        <a:spcAft>
          <a:spcPct val="0"/>
        </a:spcAft>
        <a:defRPr sz="4400" kern="1200">
          <a:solidFill>
            <a:schemeClr val="tx1"/>
          </a:solidFill>
          <a:latin typeface="+mj-lt"/>
          <a:ea typeface="+mj-ea"/>
          <a:cs typeface="+mj-cs"/>
        </a:defRPr>
      </a:lvl1pPr>
      <a:lvl2pPr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2pPr>
      <a:lvl3pPr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3pPr>
      <a:lvl4pPr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4pPr>
      <a:lvl5pPr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9pPr>
    </p:titleStyle>
    <p:bodyStyle>
      <a:lvl1pPr marL="228600" indent="-228600" algn="l" rtl="0" fontAlgn="base">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fontAlgn="base">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fontAlgn="base">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fontAlgn="base">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04400887"/>
      </p:ext>
    </p:extLst>
  </p:cSld>
  <p:clrMap bg1="lt1" tx1="dk1" bg2="lt2" tx2="dk2" accent1="accent1" accent2="accent2" accent3="accent3" accent4="accent4" accent5="accent5" accent6="accent6" hlink="hlink" folHlink="folHlink"/>
  <p:sldLayoutIdLst>
    <p:sldLayoutId id="2147483729" r:id="rId1"/>
    <p:sldLayoutId id="2147483730" r:id="rId2"/>
    <p:sldLayoutId id="2147483731" r:id="rId3"/>
  </p:sldLayoutIdLst>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6.jpeg"/><Relationship Id="rId2" Type="http://schemas.openxmlformats.org/officeDocument/2006/relationships/image" Target="../media/image15.png"/><Relationship Id="rId1" Type="http://schemas.openxmlformats.org/officeDocument/2006/relationships/slideLayout" Target="../slideLayouts/slideLayout74.xml"/><Relationship Id="rId6" Type="http://schemas.openxmlformats.org/officeDocument/2006/relationships/image" Target="../media/image25.jpeg"/><Relationship Id="rId5" Type="http://schemas.openxmlformats.org/officeDocument/2006/relationships/image" Target="../media/image24.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4.xml"/><Relationship Id="rId5" Type="http://schemas.openxmlformats.org/officeDocument/2006/relationships/image" Target="../media/image24.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2.xml"/><Relationship Id="rId5" Type="http://schemas.openxmlformats.org/officeDocument/2006/relationships/image" Target="../media/image27.jpeg"/><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2.xml"/><Relationship Id="rId6" Type="http://schemas.openxmlformats.org/officeDocument/2006/relationships/image" Target="../media/image29.jpg"/><Relationship Id="rId5" Type="http://schemas.openxmlformats.org/officeDocument/2006/relationships/image" Target="../media/image28.jpg"/><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4.xml"/><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4.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3.png"/></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14.png"/><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6.xml"/><Relationship Id="rId6" Type="http://schemas.microsoft.com/office/2007/relationships/hdphoto" Target="../media/hdphoto1.wdp"/><Relationship Id="rId5" Type="http://schemas.openxmlformats.org/officeDocument/2006/relationships/image" Target="../media/image14.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19.jpg"/><Relationship Id="rId2" Type="http://schemas.openxmlformats.org/officeDocument/2006/relationships/image" Target="../media/image15.png"/><Relationship Id="rId1" Type="http://schemas.openxmlformats.org/officeDocument/2006/relationships/slideLayout" Target="../slideLayouts/slideLayout74.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4.xml"/><Relationship Id="rId6" Type="http://schemas.openxmlformats.org/officeDocument/2006/relationships/image" Target="../media/image21.jpg"/><Relationship Id="rId5" Type="http://schemas.openxmlformats.org/officeDocument/2006/relationships/image" Target="../media/image20.jp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4.xml"/><Relationship Id="rId6" Type="http://schemas.openxmlformats.org/officeDocument/2006/relationships/image" Target="../media/image20.jpg"/><Relationship Id="rId5" Type="http://schemas.openxmlformats.org/officeDocument/2006/relationships/image" Target="../media/image22.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4.xml"/><Relationship Id="rId5" Type="http://schemas.openxmlformats.org/officeDocument/2006/relationships/image" Target="../media/image23.jp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 name="图片 132"/>
          <p:cNvPicPr>
            <a:picLocks noChangeAspect="1"/>
          </p:cNvPicPr>
          <p:nvPr/>
        </p:nvPicPr>
        <p:blipFill>
          <a:blip r:embed="rId2"/>
          <a:stretch>
            <a:fillRect/>
          </a:stretch>
        </p:blipFill>
        <p:spPr>
          <a:xfrm>
            <a:off x="1821029" y="1504439"/>
            <a:ext cx="8242300" cy="3584575"/>
          </a:xfrm>
          <a:prstGeom prst="rect">
            <a:avLst/>
          </a:prstGeom>
          <a:noFill/>
          <a:ln w="9525">
            <a:noFill/>
          </a:ln>
        </p:spPr>
      </p:pic>
      <p:sp>
        <p:nvSpPr>
          <p:cNvPr id="13" name="文本框 12"/>
          <p:cNvSpPr txBox="1"/>
          <p:nvPr/>
        </p:nvSpPr>
        <p:spPr>
          <a:xfrm>
            <a:off x="2582235" y="2608523"/>
            <a:ext cx="6974720" cy="830997"/>
          </a:xfrm>
          <a:prstGeom prst="rect">
            <a:avLst/>
          </a:prstGeom>
          <a:noFill/>
          <a:ln w="9525">
            <a:noFill/>
          </a:ln>
        </p:spPr>
        <p:txBody>
          <a:bodyPr wrap="square" anchor="t" anchorCtr="0">
            <a:spAutoFit/>
          </a:bodyPr>
          <a:lstStyle/>
          <a:p>
            <a:pPr algn="ctr"/>
            <a:r>
              <a:rPr lang="zh-CN" altLang="en-US" sz="4800" dirty="0">
                <a:latin typeface="隶书" panose="02010509060101010101" pitchFamily="49" charset="-122"/>
                <a:ea typeface="隶书" panose="02010509060101010101" pitchFamily="49" charset="-122"/>
                <a:cs typeface="+mn-ea"/>
                <a:sym typeface="+mn-lt"/>
              </a:rPr>
              <a:t>有“盐”有“形”的薯片</a:t>
            </a:r>
          </a:p>
        </p:txBody>
      </p:sp>
      <p:grpSp>
        <p:nvGrpSpPr>
          <p:cNvPr id="147" name="组合 146"/>
          <p:cNvGrpSpPr/>
          <p:nvPr/>
        </p:nvGrpSpPr>
        <p:grpSpPr>
          <a:xfrm>
            <a:off x="2824163" y="4432934"/>
            <a:ext cx="1000125" cy="706438"/>
            <a:chOff x="2916484" y="4316938"/>
            <a:chExt cx="1000050" cy="707197"/>
          </a:xfrm>
        </p:grpSpPr>
        <p:pic>
          <p:nvPicPr>
            <p:cNvPr id="4100" name="图片 133"/>
            <p:cNvPicPr>
              <a:picLocks noChangeAspect="1"/>
            </p:cNvPicPr>
            <p:nvPr/>
          </p:nvPicPr>
          <p:blipFill>
            <a:blip r:embed="rId3"/>
            <a:stretch>
              <a:fillRect/>
            </a:stretch>
          </p:blipFill>
          <p:spPr>
            <a:xfrm>
              <a:off x="3123985" y="4316938"/>
              <a:ext cx="792549" cy="707197"/>
            </a:xfrm>
            <a:prstGeom prst="rect">
              <a:avLst/>
            </a:prstGeom>
            <a:noFill/>
            <a:ln w="9525">
              <a:noFill/>
            </a:ln>
          </p:spPr>
        </p:pic>
        <p:pic>
          <p:nvPicPr>
            <p:cNvPr id="4101" name="图片 134"/>
            <p:cNvPicPr>
              <a:picLocks noChangeAspect="1"/>
            </p:cNvPicPr>
            <p:nvPr/>
          </p:nvPicPr>
          <p:blipFill>
            <a:blip r:embed="rId4"/>
            <a:stretch>
              <a:fillRect/>
            </a:stretch>
          </p:blipFill>
          <p:spPr>
            <a:xfrm>
              <a:off x="2916484" y="4500183"/>
              <a:ext cx="432854" cy="457240"/>
            </a:xfrm>
            <a:prstGeom prst="rect">
              <a:avLst/>
            </a:prstGeom>
            <a:noFill/>
            <a:ln w="9525">
              <a:noFill/>
            </a:ln>
          </p:spPr>
        </p:pic>
      </p:grpSp>
      <p:pic>
        <p:nvPicPr>
          <p:cNvPr id="136" name="图片 135"/>
          <p:cNvPicPr>
            <a:picLocks noChangeAspect="1"/>
          </p:cNvPicPr>
          <p:nvPr/>
        </p:nvPicPr>
        <p:blipFill>
          <a:blip r:embed="rId5"/>
          <a:stretch>
            <a:fillRect/>
          </a:stretch>
        </p:blipFill>
        <p:spPr>
          <a:xfrm>
            <a:off x="9483725" y="4010659"/>
            <a:ext cx="677863" cy="573088"/>
          </a:xfrm>
          <a:prstGeom prst="rect">
            <a:avLst/>
          </a:prstGeom>
          <a:noFill/>
          <a:ln w="9525">
            <a:noFill/>
          </a:ln>
        </p:spPr>
      </p:pic>
      <p:grpSp>
        <p:nvGrpSpPr>
          <p:cNvPr id="146" name="组合 145"/>
          <p:cNvGrpSpPr/>
          <p:nvPr/>
        </p:nvGrpSpPr>
        <p:grpSpPr>
          <a:xfrm>
            <a:off x="5894388" y="4810759"/>
            <a:ext cx="858837" cy="650875"/>
            <a:chOff x="5986871" y="4695632"/>
            <a:chExt cx="859611" cy="650622"/>
          </a:xfrm>
        </p:grpSpPr>
        <p:pic>
          <p:nvPicPr>
            <p:cNvPr id="4104" name="图片 136"/>
            <p:cNvPicPr>
              <a:picLocks noChangeAspect="1"/>
            </p:cNvPicPr>
            <p:nvPr/>
          </p:nvPicPr>
          <p:blipFill>
            <a:blip r:embed="rId6"/>
            <a:stretch>
              <a:fillRect/>
            </a:stretch>
          </p:blipFill>
          <p:spPr>
            <a:xfrm>
              <a:off x="5986871" y="4695632"/>
              <a:ext cx="859611" cy="542591"/>
            </a:xfrm>
            <a:prstGeom prst="rect">
              <a:avLst/>
            </a:prstGeom>
            <a:noFill/>
            <a:ln w="9525">
              <a:noFill/>
            </a:ln>
          </p:spPr>
        </p:pic>
        <p:pic>
          <p:nvPicPr>
            <p:cNvPr id="4105" name="图片 137"/>
            <p:cNvPicPr>
              <a:picLocks noChangeAspect="1"/>
            </p:cNvPicPr>
            <p:nvPr/>
          </p:nvPicPr>
          <p:blipFill>
            <a:blip r:embed="rId7"/>
            <a:stretch>
              <a:fillRect/>
            </a:stretch>
          </p:blipFill>
          <p:spPr>
            <a:xfrm>
              <a:off x="6655353" y="5151165"/>
              <a:ext cx="170703" cy="195089"/>
            </a:xfrm>
            <a:prstGeom prst="rect">
              <a:avLst/>
            </a:prstGeom>
            <a:noFill/>
            <a:ln w="9525">
              <a:noFill/>
            </a:ln>
          </p:spPr>
        </p:pic>
      </p:grpSp>
      <p:pic>
        <p:nvPicPr>
          <p:cNvPr id="139" name="图片 138"/>
          <p:cNvPicPr>
            <a:picLocks noChangeAspect="1"/>
          </p:cNvPicPr>
          <p:nvPr/>
        </p:nvPicPr>
        <p:blipFill>
          <a:blip r:embed="rId8"/>
          <a:stretch>
            <a:fillRect/>
          </a:stretch>
        </p:blipFill>
        <p:spPr>
          <a:xfrm rot="4260000">
            <a:off x="3395663" y="1421447"/>
            <a:ext cx="301625" cy="774700"/>
          </a:xfrm>
          <a:prstGeom prst="rect">
            <a:avLst/>
          </a:prstGeom>
          <a:noFill/>
          <a:ln w="9525">
            <a:noFill/>
          </a:ln>
        </p:spPr>
      </p:pic>
      <p:pic>
        <p:nvPicPr>
          <p:cNvPr id="140" name="图片 139"/>
          <p:cNvPicPr>
            <a:picLocks noChangeAspect="1"/>
          </p:cNvPicPr>
          <p:nvPr/>
        </p:nvPicPr>
        <p:blipFill>
          <a:blip r:embed="rId9"/>
          <a:stretch>
            <a:fillRect/>
          </a:stretch>
        </p:blipFill>
        <p:spPr>
          <a:xfrm>
            <a:off x="9910763" y="1438909"/>
            <a:ext cx="598487" cy="738188"/>
          </a:xfrm>
          <a:prstGeom prst="rect">
            <a:avLst/>
          </a:prstGeom>
          <a:noFill/>
          <a:ln w="9525">
            <a:noFill/>
          </a:ln>
        </p:spPr>
      </p:pic>
      <p:grpSp>
        <p:nvGrpSpPr>
          <p:cNvPr id="4108" name="PA_组合 131"/>
          <p:cNvGrpSpPr/>
          <p:nvPr/>
        </p:nvGrpSpPr>
        <p:grpSpPr>
          <a:xfrm rot="-7800000" flipV="1">
            <a:off x="1233488" y="1621472"/>
            <a:ext cx="1852612" cy="1593850"/>
            <a:chOff x="0" y="0"/>
            <a:chExt cx="1270000" cy="1091425"/>
          </a:xfrm>
        </p:grpSpPr>
        <p:sp>
          <p:nvSpPr>
            <p:cNvPr id="125" name="chenying0907 125"/>
            <p:cNvSpPr/>
            <p:nvPr/>
          </p:nvSpPr>
          <p:spPr>
            <a:xfrm>
              <a:off x="355713" y="266783"/>
              <a:ext cx="648603" cy="808785"/>
            </a:xfrm>
            <a:custGeom>
              <a:avLst/>
              <a:gdLst/>
              <a:ahLst/>
              <a:cxnLst>
                <a:cxn ang="0">
                  <a:pos x="wd2" y="hd2"/>
                </a:cxn>
                <a:cxn ang="5400000">
                  <a:pos x="wd2" y="hd2"/>
                </a:cxn>
                <a:cxn ang="10800000">
                  <a:pos x="wd2" y="hd2"/>
                </a:cxn>
                <a:cxn ang="16200000">
                  <a:pos x="wd2" y="hd2"/>
                </a:cxn>
              </a:cxnLst>
              <a:rect l="0" t="0" r="r" b="b"/>
              <a:pathLst>
                <a:path w="21600" h="21600" extrusionOk="0">
                  <a:moveTo>
                    <a:pt x="17371" y="15519"/>
                  </a:moveTo>
                  <a:cubicBezTo>
                    <a:pt x="18543" y="17158"/>
                    <a:pt x="18935" y="19724"/>
                    <a:pt x="19275" y="21600"/>
                  </a:cubicBezTo>
                  <a:cubicBezTo>
                    <a:pt x="19609" y="18899"/>
                    <a:pt x="20824" y="15817"/>
                    <a:pt x="21600" y="13143"/>
                  </a:cubicBezTo>
                  <a:lnTo>
                    <a:pt x="0" y="0"/>
                  </a:lnTo>
                  <a:cubicBezTo>
                    <a:pt x="0" y="0"/>
                    <a:pt x="17371" y="15519"/>
                    <a:pt x="17371" y="15519"/>
                  </a:cubicBezTo>
                  <a:close/>
                </a:path>
              </a:pathLst>
            </a:custGeom>
            <a:solidFill>
              <a:srgbClr val="E7E4EA"/>
            </a:solidFill>
            <a:ln w="12700" cap="flat">
              <a:noFill/>
              <a:miter lim="400000"/>
            </a:ln>
            <a:effectLst/>
          </p:spPr>
          <p:txBody>
            <a:bodyPr lIns="38100" tIns="38100" rIns="38100" bIns="38100" anchor="ctr"/>
            <a:lstStyle/>
            <a:p>
              <a:pPr marL="0" marR="0" lvl="0" indent="0" algn="l" defTabSz="457200" rtl="0" eaLnBrk="1" fontAlgn="auto" latinLnBrk="0" hangingPunct="1">
                <a:lnSpc>
                  <a:spcPct val="100000"/>
                </a:lnSpc>
                <a:spcBef>
                  <a:spcPct val="0"/>
                </a:spcBef>
                <a:spcAft>
                  <a:spcPct val="0"/>
                </a:spcAft>
                <a:buClrTx/>
                <a:buSzTx/>
                <a:buFont typeface="Arial" panose="020B0604020202020204" pitchFamily="34" charset="0"/>
                <a:buNone/>
                <a:defRPr sz="3000">
                  <a:solidFill>
                    <a:srgbClr val="FFFFFF"/>
                  </a:solidFill>
                  <a:effectLst>
                    <a:outerShdw blurRad="38100" dist="12700" dir="5400000">
                      <a:srgbClr val="000000">
                        <a:alpha val="50000"/>
                      </a:srgbClr>
                    </a:outerShdw>
                  </a:effectLst>
                </a:defRPr>
              </a:pPr>
              <a:endParaRPr kumimoji="0" sz="3000" b="0" i="0" u="none" strike="noStrike" kern="1200" cap="none" spc="0" normalizeH="0" baseline="0" noProof="0">
                <a:ln>
                  <a:noFill/>
                </a:ln>
                <a:solidFill>
                  <a:srgbClr val="FFFFFF"/>
                </a:solidFill>
                <a:effectLst>
                  <a:outerShdw blurRad="38100" dist="12700" dir="5400000">
                    <a:srgbClr val="000000">
                      <a:alpha val="50000"/>
                    </a:srgbClr>
                  </a:outerShdw>
                </a:effectLst>
                <a:uLnTx/>
                <a:uFillTx/>
                <a:latin typeface="+mn-lt"/>
                <a:ea typeface="+mn-ea"/>
                <a:cs typeface="+mn-ea"/>
                <a:sym typeface="+mn-lt"/>
              </a:endParaRPr>
            </a:p>
          </p:txBody>
        </p:sp>
        <p:grpSp>
          <p:nvGrpSpPr>
            <p:cNvPr id="4110" name="Group 130"/>
            <p:cNvGrpSpPr/>
            <p:nvPr/>
          </p:nvGrpSpPr>
          <p:grpSpPr>
            <a:xfrm>
              <a:off x="0" y="0"/>
              <a:ext cx="1270000" cy="1091426"/>
              <a:chOff x="0" y="0"/>
              <a:chExt cx="1270000" cy="1091425"/>
            </a:xfrm>
          </p:grpSpPr>
          <p:sp>
            <p:nvSpPr>
              <p:cNvPr id="127" name="chenying0907 126"/>
              <p:cNvSpPr/>
              <p:nvPr/>
            </p:nvSpPr>
            <p:spPr>
              <a:xfrm>
                <a:off x="390" y="365"/>
                <a:ext cx="889108" cy="109142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8516" y="5552"/>
                      <a:pt x="15211" y="10785"/>
                      <a:pt x="21600" y="16688"/>
                    </a:cubicBezTo>
                    <a:cubicBezTo>
                      <a:pt x="18956" y="18979"/>
                      <a:pt x="14998" y="19147"/>
                      <a:pt x="12325" y="21600"/>
                    </a:cubicBezTo>
                    <a:cubicBezTo>
                      <a:pt x="8974" y="17526"/>
                      <a:pt x="8870" y="15376"/>
                      <a:pt x="6637" y="10800"/>
                    </a:cubicBezTo>
                    <a:cubicBezTo>
                      <a:pt x="5366" y="8193"/>
                      <a:pt x="2056" y="2254"/>
                      <a:pt x="0" y="0"/>
                    </a:cubicBezTo>
                    <a:close/>
                  </a:path>
                </a:pathLst>
              </a:custGeom>
              <a:solidFill>
                <a:schemeClr val="accent4"/>
              </a:solidFill>
              <a:ln w="38100" cap="flat">
                <a:solidFill>
                  <a:srgbClr val="46537A"/>
                </a:solidFill>
                <a:prstDash val="solid"/>
                <a:miter lim="400000"/>
              </a:ln>
              <a:effectLst/>
            </p:spPr>
            <p:txBody>
              <a:bodyPr lIns="38100" tIns="38100" rIns="38100" bIns="38100" anchor="ctr"/>
              <a:lstStyle/>
              <a:p>
                <a:pPr marL="0" marR="0" lvl="0" indent="0" algn="l" defTabSz="457200" rtl="0" eaLnBrk="1" fontAlgn="auto" latinLnBrk="0" hangingPunct="1">
                  <a:lnSpc>
                    <a:spcPct val="100000"/>
                  </a:lnSpc>
                  <a:spcBef>
                    <a:spcPct val="0"/>
                  </a:spcBef>
                  <a:spcAft>
                    <a:spcPct val="0"/>
                  </a:spcAft>
                  <a:buClrTx/>
                  <a:buSzTx/>
                  <a:buFont typeface="Arial" panose="020B0604020202020204" pitchFamily="34" charset="0"/>
                  <a:buNone/>
                  <a:defRPr sz="3000">
                    <a:solidFill>
                      <a:srgbClr val="FFFFFF"/>
                    </a:solidFill>
                    <a:effectLst>
                      <a:outerShdw blurRad="38100" dist="12700" dir="5400000">
                        <a:srgbClr val="000000">
                          <a:alpha val="50000"/>
                        </a:srgbClr>
                      </a:outerShdw>
                    </a:effectLst>
                  </a:defRPr>
                </a:pPr>
                <a:endParaRPr kumimoji="0" sz="3000" b="0" i="0" u="none" strike="noStrike" kern="1200" cap="none" spc="0" normalizeH="0" baseline="0" noProof="0">
                  <a:ln>
                    <a:noFill/>
                  </a:ln>
                  <a:solidFill>
                    <a:srgbClr val="FFFFFF"/>
                  </a:solidFill>
                  <a:effectLst>
                    <a:outerShdw blurRad="38100" dist="12700" dir="5400000">
                      <a:srgbClr val="000000">
                        <a:alpha val="50000"/>
                      </a:srgbClr>
                    </a:outerShdw>
                  </a:effectLst>
                  <a:uLnTx/>
                  <a:uFillTx/>
                  <a:latin typeface="+mn-lt"/>
                  <a:ea typeface="+mn-ea"/>
                  <a:cs typeface="+mn-ea"/>
                  <a:sym typeface="+mn-lt"/>
                </a:endParaRPr>
              </a:p>
            </p:txBody>
          </p:sp>
          <p:sp>
            <p:nvSpPr>
              <p:cNvPr id="11" name="chenying0907 127"/>
              <p:cNvSpPr/>
              <p:nvPr/>
            </p:nvSpPr>
            <p:spPr>
              <a:xfrm>
                <a:off x="2006" y="-470"/>
                <a:ext cx="1269999" cy="755517"/>
              </a:xfrm>
              <a:custGeom>
                <a:avLst/>
                <a:gdLst/>
                <a:ahLst/>
                <a:cxnLst>
                  <a:cxn ang="0">
                    <a:pos x="wd2" y="hd2"/>
                  </a:cxn>
                  <a:cxn ang="5400000">
                    <a:pos x="wd2" y="hd2"/>
                  </a:cxn>
                  <a:cxn ang="10800000">
                    <a:pos x="wd2" y="hd2"/>
                  </a:cxn>
                  <a:cxn ang="16200000">
                    <a:pos x="wd2" y="hd2"/>
                  </a:cxn>
                </a:cxnLst>
                <a:rect l="0" t="0" r="r" b="b"/>
                <a:pathLst>
                  <a:path w="21600" h="21600" extrusionOk="0">
                    <a:moveTo>
                      <a:pt x="9380" y="12054"/>
                    </a:moveTo>
                    <a:cubicBezTo>
                      <a:pt x="11598" y="15147"/>
                      <a:pt x="14200" y="19689"/>
                      <a:pt x="16833" y="21600"/>
                    </a:cubicBezTo>
                    <a:cubicBezTo>
                      <a:pt x="18014" y="19571"/>
                      <a:pt x="20025" y="17911"/>
                      <a:pt x="21600" y="16704"/>
                    </a:cubicBezTo>
                    <a:cubicBezTo>
                      <a:pt x="14953" y="11525"/>
                      <a:pt x="7053" y="3483"/>
                      <a:pt x="0" y="0"/>
                    </a:cubicBezTo>
                    <a:cubicBezTo>
                      <a:pt x="0" y="0"/>
                      <a:pt x="6515" y="8057"/>
                      <a:pt x="9380" y="12054"/>
                    </a:cubicBezTo>
                    <a:close/>
                  </a:path>
                </a:pathLst>
              </a:custGeom>
              <a:solidFill>
                <a:schemeClr val="accent4"/>
              </a:solidFill>
              <a:ln w="38100" cap="flat">
                <a:solidFill>
                  <a:srgbClr val="46537A"/>
                </a:solidFill>
                <a:prstDash val="solid"/>
                <a:miter lim="400000"/>
              </a:ln>
              <a:effectLst/>
            </p:spPr>
            <p:txBody>
              <a:bodyPr lIns="38100" tIns="38100" rIns="38100" bIns="38100" anchor="ctr"/>
              <a:lstStyle/>
              <a:p>
                <a:pPr marL="0" marR="0" lvl="0" indent="0" algn="l" defTabSz="457200" rtl="0" eaLnBrk="1" fontAlgn="auto" latinLnBrk="0" hangingPunct="1">
                  <a:lnSpc>
                    <a:spcPct val="100000"/>
                  </a:lnSpc>
                  <a:spcBef>
                    <a:spcPct val="0"/>
                  </a:spcBef>
                  <a:spcAft>
                    <a:spcPct val="0"/>
                  </a:spcAft>
                  <a:buClrTx/>
                  <a:buSzTx/>
                  <a:buFont typeface="Arial" panose="020B0604020202020204" pitchFamily="34" charset="0"/>
                  <a:buNone/>
                  <a:defRPr sz="3000">
                    <a:solidFill>
                      <a:srgbClr val="FFFFFF"/>
                    </a:solidFill>
                    <a:effectLst>
                      <a:outerShdw blurRad="38100" dist="12700" dir="5400000">
                        <a:srgbClr val="000000">
                          <a:alpha val="50000"/>
                        </a:srgbClr>
                      </a:outerShdw>
                    </a:effectLst>
                  </a:defRPr>
                </a:pPr>
                <a:endParaRPr kumimoji="0" sz="3000" b="0" i="0" u="none" strike="noStrike" kern="1200" cap="none" spc="0" normalizeH="0" baseline="0" noProof="0">
                  <a:ln>
                    <a:noFill/>
                  </a:ln>
                  <a:solidFill>
                    <a:srgbClr val="FFFFFF"/>
                  </a:solidFill>
                  <a:effectLst>
                    <a:outerShdw blurRad="38100" dist="12700" dir="5400000">
                      <a:srgbClr val="000000">
                        <a:alpha val="50000"/>
                      </a:srgbClr>
                    </a:outerShdw>
                  </a:effectLst>
                  <a:uLnTx/>
                  <a:uFillTx/>
                  <a:latin typeface="+mn-lt"/>
                  <a:ea typeface="+mn-ea"/>
                  <a:cs typeface="+mn-ea"/>
                  <a:sym typeface="+mn-lt"/>
                </a:endParaRPr>
              </a:p>
            </p:txBody>
          </p:sp>
          <p:sp>
            <p:nvSpPr>
              <p:cNvPr id="12" name="chenying0907 128"/>
              <p:cNvSpPr/>
              <p:nvPr/>
            </p:nvSpPr>
            <p:spPr>
              <a:xfrm>
                <a:off x="878805" y="762024"/>
                <a:ext cx="127327" cy="316339"/>
              </a:xfrm>
              <a:custGeom>
                <a:avLst/>
                <a:gdLst/>
                <a:ahLst/>
                <a:cxnLst>
                  <a:cxn ang="0">
                    <a:pos x="wd2" y="hd2"/>
                  </a:cxn>
                  <a:cxn ang="5400000">
                    <a:pos x="wd2" y="hd2"/>
                  </a:cxn>
                  <a:cxn ang="10800000">
                    <a:pos x="wd2" y="hd2"/>
                  </a:cxn>
                  <a:cxn ang="16200000">
                    <a:pos x="wd2" y="hd2"/>
                  </a:cxn>
                </a:cxnLst>
                <a:rect l="0" t="0" r="r" b="b"/>
                <a:pathLst>
                  <a:path w="21600" h="21600" extrusionOk="0">
                    <a:moveTo>
                      <a:pt x="0" y="6068"/>
                    </a:moveTo>
                    <a:cubicBezTo>
                      <a:pt x="5986" y="10255"/>
                      <a:pt x="7989" y="16810"/>
                      <a:pt x="9724" y="21600"/>
                    </a:cubicBezTo>
                    <a:cubicBezTo>
                      <a:pt x="11432" y="14701"/>
                      <a:pt x="17634" y="6830"/>
                      <a:pt x="21600" y="0"/>
                    </a:cubicBezTo>
                  </a:path>
                </a:pathLst>
              </a:custGeom>
              <a:noFill/>
              <a:ln w="38100" cap="flat">
                <a:solidFill>
                  <a:srgbClr val="46537A"/>
                </a:solidFill>
                <a:prstDash val="solid"/>
                <a:miter lim="400000"/>
              </a:ln>
              <a:effectLst/>
            </p:spPr>
            <p:txBody>
              <a:bodyPr lIns="38100" tIns="38100" rIns="38100" bIns="38100" anchor="ctr"/>
              <a:lstStyle/>
              <a:p>
                <a:pPr marL="0" marR="0" lvl="0" indent="0" algn="l" defTabSz="457200" rtl="0" eaLnBrk="1" fontAlgn="auto" latinLnBrk="0" hangingPunct="1">
                  <a:lnSpc>
                    <a:spcPct val="100000"/>
                  </a:lnSpc>
                  <a:spcBef>
                    <a:spcPct val="0"/>
                  </a:spcBef>
                  <a:spcAft>
                    <a:spcPct val="0"/>
                  </a:spcAft>
                  <a:buClrTx/>
                  <a:buSzTx/>
                  <a:buFont typeface="Arial" panose="020B0604020202020204" pitchFamily="34" charset="0"/>
                  <a:buNone/>
                  <a:defRPr sz="3000">
                    <a:solidFill>
                      <a:srgbClr val="FFFFFF"/>
                    </a:solidFill>
                    <a:effectLst>
                      <a:outerShdw blurRad="38100" dist="12700" dir="5400000">
                        <a:srgbClr val="000000">
                          <a:alpha val="50000"/>
                        </a:srgbClr>
                      </a:outerShdw>
                    </a:effectLst>
                  </a:defRPr>
                </a:pPr>
                <a:endParaRPr kumimoji="0" sz="3000" b="0" i="0" u="none" strike="noStrike" kern="1200" cap="none" spc="0" normalizeH="0" baseline="0" noProof="0">
                  <a:ln>
                    <a:noFill/>
                  </a:ln>
                  <a:solidFill>
                    <a:srgbClr val="FFFFFF"/>
                  </a:solidFill>
                  <a:effectLst>
                    <a:outerShdw blurRad="38100" dist="12700" dir="5400000">
                      <a:srgbClr val="000000">
                        <a:alpha val="50000"/>
                      </a:srgbClr>
                    </a:outerShdw>
                  </a:effectLst>
                  <a:uLnTx/>
                  <a:uFillTx/>
                  <a:latin typeface="+mn-lt"/>
                  <a:ea typeface="+mn-ea"/>
                  <a:cs typeface="+mn-ea"/>
                  <a:sym typeface="+mn-lt"/>
                </a:endParaRPr>
              </a:p>
            </p:txBody>
          </p:sp>
          <p:sp>
            <p:nvSpPr>
              <p:cNvPr id="14" name="chenying0907 129"/>
              <p:cNvSpPr/>
              <p:nvPr/>
            </p:nvSpPr>
            <p:spPr>
              <a:xfrm>
                <a:off x="752500" y="952267"/>
                <a:ext cx="177386" cy="11414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5994" y="9254"/>
                      <a:pt x="14545" y="14595"/>
                      <a:pt x="21600" y="21600"/>
                    </a:cubicBezTo>
                  </a:path>
                </a:pathLst>
              </a:custGeom>
              <a:noFill/>
              <a:ln w="38100" cap="flat">
                <a:solidFill>
                  <a:srgbClr val="46537A"/>
                </a:solidFill>
                <a:prstDash val="solid"/>
                <a:miter lim="400000"/>
              </a:ln>
              <a:effectLst/>
            </p:spPr>
            <p:txBody>
              <a:bodyPr lIns="38100" tIns="38100" rIns="38100" bIns="38100" anchor="ctr"/>
              <a:lstStyle/>
              <a:p>
                <a:pPr marL="0" marR="0" lvl="0" indent="0" algn="l" defTabSz="457200" rtl="0" eaLnBrk="1" fontAlgn="auto" latinLnBrk="0" hangingPunct="1">
                  <a:lnSpc>
                    <a:spcPct val="100000"/>
                  </a:lnSpc>
                  <a:spcBef>
                    <a:spcPct val="0"/>
                  </a:spcBef>
                  <a:spcAft>
                    <a:spcPct val="0"/>
                  </a:spcAft>
                  <a:buClrTx/>
                  <a:buSzTx/>
                  <a:buFont typeface="Arial" panose="020B0604020202020204" pitchFamily="34" charset="0"/>
                  <a:buNone/>
                  <a:defRPr sz="3000">
                    <a:solidFill>
                      <a:srgbClr val="FFFFFF"/>
                    </a:solidFill>
                    <a:effectLst>
                      <a:outerShdw blurRad="38100" dist="12700" dir="5400000">
                        <a:srgbClr val="000000">
                          <a:alpha val="50000"/>
                        </a:srgbClr>
                      </a:outerShdw>
                    </a:effectLst>
                  </a:defRPr>
                </a:pPr>
                <a:endParaRPr kumimoji="0" sz="3000" b="0" i="0" u="none" strike="noStrike" kern="1200" cap="none" spc="0" normalizeH="0" baseline="0" noProof="0">
                  <a:ln>
                    <a:noFill/>
                  </a:ln>
                  <a:solidFill>
                    <a:srgbClr val="FFFFFF"/>
                  </a:solidFill>
                  <a:effectLst>
                    <a:outerShdw blurRad="38100" dist="12700" dir="5400000">
                      <a:srgbClr val="000000">
                        <a:alpha val="50000"/>
                      </a:srgbClr>
                    </a:outerShdw>
                  </a:effectLst>
                  <a:uLnTx/>
                  <a:uFillTx/>
                  <a:latin typeface="+mn-lt"/>
                  <a:ea typeface="+mn-ea"/>
                  <a:cs typeface="+mn-ea"/>
                  <a:sym typeface="+mn-lt"/>
                </a:endParaRPr>
              </a:p>
            </p:txBody>
          </p:sp>
        </p:grpSp>
      </p:grpSp>
      <p:sp>
        <p:nvSpPr>
          <p:cNvPr id="16" name="文本框 15"/>
          <p:cNvSpPr txBox="1"/>
          <p:nvPr/>
        </p:nvSpPr>
        <p:spPr>
          <a:xfrm>
            <a:off x="3142003" y="3608828"/>
            <a:ext cx="3919537" cy="707886"/>
          </a:xfrm>
          <a:prstGeom prst="rect">
            <a:avLst/>
          </a:prstGeom>
          <a:noFill/>
          <a:ln w="9525">
            <a:noFill/>
          </a:ln>
        </p:spPr>
        <p:txBody>
          <a:bodyPr anchor="t" anchorCtr="0">
            <a:spAutoFit/>
          </a:bodyPr>
          <a:lstStyle/>
          <a:p>
            <a:pPr algn="ctr"/>
            <a:r>
              <a:rPr lang="zh-CN" altLang="en-US" sz="2000" dirty="0">
                <a:latin typeface="隶书" panose="02010509060101010101" pitchFamily="49" charset="-122"/>
                <a:ea typeface="隶书" panose="02010509060101010101" pitchFamily="49" charset="-122"/>
                <a:cs typeface="+mn-ea"/>
                <a:sym typeface="+mn-lt"/>
              </a:rPr>
              <a:t>演讲人：科学教育专业</a:t>
            </a:r>
            <a:endParaRPr lang="en-US" altLang="zh-CN" sz="2000" dirty="0">
              <a:latin typeface="隶书" panose="02010509060101010101" pitchFamily="49" charset="-122"/>
              <a:ea typeface="隶书" panose="02010509060101010101" pitchFamily="49" charset="-122"/>
              <a:cs typeface="+mn-ea"/>
              <a:sym typeface="+mn-lt"/>
            </a:endParaRPr>
          </a:p>
          <a:p>
            <a:pPr algn="ctr"/>
            <a:r>
              <a:rPr lang="en-US" altLang="zh-CN" sz="2000" dirty="0">
                <a:latin typeface="隶书" panose="02010509060101010101" pitchFamily="49" charset="-122"/>
                <a:ea typeface="隶书" panose="02010509060101010101" pitchFamily="49" charset="-122"/>
                <a:cs typeface="+mn-ea"/>
                <a:sym typeface="+mn-lt"/>
              </a:rPr>
              <a:t>           </a:t>
            </a:r>
            <a:r>
              <a:rPr lang="zh-CN" altLang="en-US" sz="2000" dirty="0">
                <a:latin typeface="隶书" panose="02010509060101010101" pitchFamily="49" charset="-122"/>
                <a:ea typeface="隶书" panose="02010509060101010101" pitchFamily="49" charset="-122"/>
                <a:cs typeface="+mn-ea"/>
                <a:sym typeface="+mn-lt"/>
              </a:rPr>
              <a:t>卢禹函   苏凡凡</a:t>
            </a:r>
          </a:p>
        </p:txBody>
      </p:sp>
      <p:grpSp>
        <p:nvGrpSpPr>
          <p:cNvPr id="2059" name="PA_组合 131"/>
          <p:cNvGrpSpPr/>
          <p:nvPr/>
        </p:nvGrpSpPr>
        <p:grpSpPr>
          <a:xfrm rot="-1860000">
            <a:off x="9939338" y="4594859"/>
            <a:ext cx="639762" cy="549275"/>
            <a:chOff x="0" y="0"/>
            <a:chExt cx="1270000" cy="1091425"/>
          </a:xfrm>
        </p:grpSpPr>
        <p:sp>
          <p:nvSpPr>
            <p:cNvPr id="22" name="chenying0907 125"/>
            <p:cNvSpPr/>
            <p:nvPr/>
          </p:nvSpPr>
          <p:spPr>
            <a:xfrm>
              <a:off x="351676" y="266129"/>
              <a:ext cx="649182" cy="807528"/>
            </a:xfrm>
            <a:custGeom>
              <a:avLst/>
              <a:gdLst/>
              <a:ahLst/>
              <a:cxnLst>
                <a:cxn ang="0">
                  <a:pos x="wd2" y="hd2"/>
                </a:cxn>
                <a:cxn ang="5400000">
                  <a:pos x="wd2" y="hd2"/>
                </a:cxn>
                <a:cxn ang="10800000">
                  <a:pos x="wd2" y="hd2"/>
                </a:cxn>
                <a:cxn ang="16200000">
                  <a:pos x="wd2" y="hd2"/>
                </a:cxn>
              </a:cxnLst>
              <a:rect l="0" t="0" r="r" b="b"/>
              <a:pathLst>
                <a:path w="21600" h="21600" extrusionOk="0">
                  <a:moveTo>
                    <a:pt x="17371" y="15519"/>
                  </a:moveTo>
                  <a:cubicBezTo>
                    <a:pt x="18543" y="17158"/>
                    <a:pt x="18935" y="19724"/>
                    <a:pt x="19275" y="21600"/>
                  </a:cubicBezTo>
                  <a:cubicBezTo>
                    <a:pt x="19609" y="18899"/>
                    <a:pt x="20824" y="15817"/>
                    <a:pt x="21600" y="13143"/>
                  </a:cubicBezTo>
                  <a:lnTo>
                    <a:pt x="0" y="0"/>
                  </a:lnTo>
                  <a:cubicBezTo>
                    <a:pt x="0" y="0"/>
                    <a:pt x="17371" y="15519"/>
                    <a:pt x="17371" y="15519"/>
                  </a:cubicBezTo>
                  <a:close/>
                </a:path>
              </a:pathLst>
            </a:custGeom>
            <a:solidFill>
              <a:srgbClr val="E7E4EA"/>
            </a:solidFill>
            <a:ln w="12700" cap="flat">
              <a:noFill/>
              <a:miter lim="400000"/>
            </a:ln>
            <a:effectLst/>
          </p:spPr>
          <p:txBody>
            <a:bodyPr lIns="38100" tIns="38100" rIns="38100" bIns="38100" anchor="ctr"/>
            <a:lstStyle/>
            <a:p>
              <a:pPr marL="0" marR="0" lvl="0" indent="0" algn="l" defTabSz="457200" rtl="0" eaLnBrk="1" fontAlgn="auto" latinLnBrk="0" hangingPunct="1">
                <a:lnSpc>
                  <a:spcPct val="100000"/>
                </a:lnSpc>
                <a:spcBef>
                  <a:spcPct val="0"/>
                </a:spcBef>
                <a:spcAft>
                  <a:spcPct val="0"/>
                </a:spcAft>
                <a:buClrTx/>
                <a:buSzTx/>
                <a:buFont typeface="Arial" panose="020B0604020202020204" pitchFamily="34" charset="0"/>
                <a:buNone/>
                <a:defRPr sz="3000">
                  <a:solidFill>
                    <a:srgbClr val="FFFFFF"/>
                  </a:solidFill>
                  <a:effectLst>
                    <a:outerShdw blurRad="38100" dist="12700" dir="5400000">
                      <a:srgbClr val="000000">
                        <a:alpha val="50000"/>
                      </a:srgbClr>
                    </a:outerShdw>
                  </a:effectLst>
                </a:defRPr>
              </a:pPr>
              <a:endParaRPr kumimoji="0" sz="3000" b="0" i="0" u="none" strike="noStrike" kern="1200" cap="none" spc="0" normalizeH="0" baseline="0" noProof="0">
                <a:ln>
                  <a:noFill/>
                </a:ln>
                <a:solidFill>
                  <a:srgbClr val="FFFFFF"/>
                </a:solidFill>
                <a:effectLst>
                  <a:outerShdw blurRad="38100" dist="12700" dir="5400000">
                    <a:srgbClr val="000000">
                      <a:alpha val="50000"/>
                    </a:srgbClr>
                  </a:outerShdw>
                </a:effectLst>
                <a:uLnTx/>
                <a:uFillTx/>
                <a:latin typeface="+mn-lt"/>
                <a:ea typeface="+mn-ea"/>
                <a:cs typeface="+mn-ea"/>
                <a:sym typeface="+mn-lt"/>
              </a:endParaRPr>
            </a:p>
          </p:txBody>
        </p:sp>
        <p:grpSp>
          <p:nvGrpSpPr>
            <p:cNvPr id="4118" name="Group 130"/>
            <p:cNvGrpSpPr/>
            <p:nvPr/>
          </p:nvGrpSpPr>
          <p:grpSpPr>
            <a:xfrm>
              <a:off x="0" y="0"/>
              <a:ext cx="1270000" cy="1091426"/>
              <a:chOff x="0" y="0"/>
              <a:chExt cx="1270000" cy="1091425"/>
            </a:xfrm>
          </p:grpSpPr>
          <p:sp>
            <p:nvSpPr>
              <p:cNvPr id="24" name="chenying0907 126"/>
              <p:cNvSpPr/>
              <p:nvPr/>
            </p:nvSpPr>
            <p:spPr>
              <a:xfrm>
                <a:off x="-1473" y="-1473"/>
                <a:ext cx="888686" cy="109142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8516" y="5552"/>
                      <a:pt x="15211" y="10785"/>
                      <a:pt x="21600" y="16688"/>
                    </a:cubicBezTo>
                    <a:cubicBezTo>
                      <a:pt x="18956" y="18979"/>
                      <a:pt x="14998" y="19147"/>
                      <a:pt x="12325" y="21600"/>
                    </a:cubicBezTo>
                    <a:cubicBezTo>
                      <a:pt x="8974" y="17526"/>
                      <a:pt x="8870" y="15376"/>
                      <a:pt x="6637" y="10800"/>
                    </a:cubicBezTo>
                    <a:cubicBezTo>
                      <a:pt x="5366" y="8193"/>
                      <a:pt x="2056" y="2254"/>
                      <a:pt x="0" y="0"/>
                    </a:cubicBezTo>
                    <a:close/>
                  </a:path>
                </a:pathLst>
              </a:custGeom>
              <a:solidFill>
                <a:schemeClr val="accent4"/>
              </a:solidFill>
              <a:ln w="38100" cap="flat">
                <a:solidFill>
                  <a:srgbClr val="46537A"/>
                </a:solidFill>
                <a:prstDash val="solid"/>
                <a:miter lim="400000"/>
              </a:ln>
              <a:effectLst/>
            </p:spPr>
            <p:txBody>
              <a:bodyPr lIns="38100" tIns="38100" rIns="38100" bIns="38100" anchor="ctr"/>
              <a:lstStyle/>
              <a:p>
                <a:pPr marL="0" marR="0" lvl="0" indent="0" algn="l" defTabSz="457200" rtl="0" eaLnBrk="1" fontAlgn="auto" latinLnBrk="0" hangingPunct="1">
                  <a:lnSpc>
                    <a:spcPct val="100000"/>
                  </a:lnSpc>
                  <a:spcBef>
                    <a:spcPct val="0"/>
                  </a:spcBef>
                  <a:spcAft>
                    <a:spcPct val="0"/>
                  </a:spcAft>
                  <a:buClrTx/>
                  <a:buSzTx/>
                  <a:buFont typeface="Arial" panose="020B0604020202020204" pitchFamily="34" charset="0"/>
                  <a:buNone/>
                  <a:defRPr sz="3000">
                    <a:solidFill>
                      <a:srgbClr val="FFFFFF"/>
                    </a:solidFill>
                    <a:effectLst>
                      <a:outerShdw blurRad="38100" dist="12700" dir="5400000">
                        <a:srgbClr val="000000">
                          <a:alpha val="50000"/>
                        </a:srgbClr>
                      </a:outerShdw>
                    </a:effectLst>
                  </a:defRPr>
                </a:pPr>
                <a:endParaRPr kumimoji="0" sz="3000" b="0" i="0" u="none" strike="noStrike" kern="1200" cap="none" spc="0" normalizeH="0" baseline="0" noProof="0">
                  <a:ln>
                    <a:noFill/>
                  </a:ln>
                  <a:solidFill>
                    <a:srgbClr val="FFFFFF"/>
                  </a:solidFill>
                  <a:effectLst>
                    <a:outerShdw blurRad="38100" dist="12700" dir="5400000">
                      <a:srgbClr val="000000">
                        <a:alpha val="50000"/>
                      </a:srgbClr>
                    </a:outerShdw>
                  </a:effectLst>
                  <a:uLnTx/>
                  <a:uFillTx/>
                  <a:latin typeface="+mn-lt"/>
                  <a:ea typeface="+mn-ea"/>
                  <a:cs typeface="+mn-ea"/>
                  <a:sym typeface="+mn-lt"/>
                </a:endParaRPr>
              </a:p>
            </p:txBody>
          </p:sp>
          <p:sp>
            <p:nvSpPr>
              <p:cNvPr id="25" name="chenying0907 127"/>
              <p:cNvSpPr/>
              <p:nvPr/>
            </p:nvSpPr>
            <p:spPr>
              <a:xfrm>
                <a:off x="650" y="-5387"/>
                <a:ext cx="1270000" cy="757056"/>
              </a:xfrm>
              <a:custGeom>
                <a:avLst/>
                <a:gdLst/>
                <a:ahLst/>
                <a:cxnLst>
                  <a:cxn ang="0">
                    <a:pos x="wd2" y="hd2"/>
                  </a:cxn>
                  <a:cxn ang="5400000">
                    <a:pos x="wd2" y="hd2"/>
                  </a:cxn>
                  <a:cxn ang="10800000">
                    <a:pos x="wd2" y="hd2"/>
                  </a:cxn>
                  <a:cxn ang="16200000">
                    <a:pos x="wd2" y="hd2"/>
                  </a:cxn>
                </a:cxnLst>
                <a:rect l="0" t="0" r="r" b="b"/>
                <a:pathLst>
                  <a:path w="21600" h="21600" extrusionOk="0">
                    <a:moveTo>
                      <a:pt x="9380" y="12054"/>
                    </a:moveTo>
                    <a:cubicBezTo>
                      <a:pt x="11598" y="15147"/>
                      <a:pt x="14200" y="19689"/>
                      <a:pt x="16833" y="21600"/>
                    </a:cubicBezTo>
                    <a:cubicBezTo>
                      <a:pt x="18014" y="19571"/>
                      <a:pt x="20025" y="17911"/>
                      <a:pt x="21600" y="16704"/>
                    </a:cubicBezTo>
                    <a:cubicBezTo>
                      <a:pt x="14953" y="11525"/>
                      <a:pt x="7053" y="3483"/>
                      <a:pt x="0" y="0"/>
                    </a:cubicBezTo>
                    <a:cubicBezTo>
                      <a:pt x="0" y="0"/>
                      <a:pt x="6515" y="8057"/>
                      <a:pt x="9380" y="12054"/>
                    </a:cubicBezTo>
                    <a:close/>
                  </a:path>
                </a:pathLst>
              </a:custGeom>
              <a:solidFill>
                <a:schemeClr val="accent4"/>
              </a:solidFill>
              <a:ln w="38100" cap="flat">
                <a:solidFill>
                  <a:srgbClr val="46537A"/>
                </a:solidFill>
                <a:prstDash val="solid"/>
                <a:miter lim="400000"/>
              </a:ln>
              <a:effectLst/>
            </p:spPr>
            <p:txBody>
              <a:bodyPr lIns="38100" tIns="38100" rIns="38100" bIns="38100" anchor="ctr"/>
              <a:lstStyle/>
              <a:p>
                <a:pPr marL="0" marR="0" lvl="0" indent="0" algn="l" defTabSz="457200" rtl="0" eaLnBrk="1" fontAlgn="auto" latinLnBrk="0" hangingPunct="1">
                  <a:lnSpc>
                    <a:spcPct val="100000"/>
                  </a:lnSpc>
                  <a:spcBef>
                    <a:spcPct val="0"/>
                  </a:spcBef>
                  <a:spcAft>
                    <a:spcPct val="0"/>
                  </a:spcAft>
                  <a:buClrTx/>
                  <a:buSzTx/>
                  <a:buFont typeface="Arial" panose="020B0604020202020204" pitchFamily="34" charset="0"/>
                  <a:buNone/>
                  <a:defRPr sz="3000">
                    <a:solidFill>
                      <a:srgbClr val="FFFFFF"/>
                    </a:solidFill>
                    <a:effectLst>
                      <a:outerShdw blurRad="38100" dist="12700" dir="5400000">
                        <a:srgbClr val="000000">
                          <a:alpha val="50000"/>
                        </a:srgbClr>
                      </a:outerShdw>
                    </a:effectLst>
                  </a:defRPr>
                </a:pPr>
                <a:endParaRPr kumimoji="0" sz="3000" b="0" i="0" u="none" strike="noStrike" kern="1200" cap="none" spc="0" normalizeH="0" baseline="0" noProof="0">
                  <a:ln>
                    <a:noFill/>
                  </a:ln>
                  <a:solidFill>
                    <a:srgbClr val="FFFFFF"/>
                  </a:solidFill>
                  <a:effectLst>
                    <a:outerShdw blurRad="38100" dist="12700" dir="5400000">
                      <a:srgbClr val="000000">
                        <a:alpha val="50000"/>
                      </a:srgbClr>
                    </a:outerShdw>
                  </a:effectLst>
                  <a:uLnTx/>
                  <a:uFillTx/>
                  <a:latin typeface="+mn-lt"/>
                  <a:ea typeface="+mn-ea"/>
                  <a:cs typeface="+mn-ea"/>
                  <a:sym typeface="+mn-lt"/>
                </a:endParaRPr>
              </a:p>
            </p:txBody>
          </p:sp>
          <p:sp>
            <p:nvSpPr>
              <p:cNvPr id="26" name="chenying0907 128"/>
              <p:cNvSpPr/>
              <p:nvPr/>
            </p:nvSpPr>
            <p:spPr>
              <a:xfrm>
                <a:off x="876825" y="759023"/>
                <a:ext cx="126055" cy="315440"/>
              </a:xfrm>
              <a:custGeom>
                <a:avLst/>
                <a:gdLst/>
                <a:ahLst/>
                <a:cxnLst>
                  <a:cxn ang="0">
                    <a:pos x="wd2" y="hd2"/>
                  </a:cxn>
                  <a:cxn ang="5400000">
                    <a:pos x="wd2" y="hd2"/>
                  </a:cxn>
                  <a:cxn ang="10800000">
                    <a:pos x="wd2" y="hd2"/>
                  </a:cxn>
                  <a:cxn ang="16200000">
                    <a:pos x="wd2" y="hd2"/>
                  </a:cxn>
                </a:cxnLst>
                <a:rect l="0" t="0" r="r" b="b"/>
                <a:pathLst>
                  <a:path w="21600" h="21600" extrusionOk="0">
                    <a:moveTo>
                      <a:pt x="0" y="6068"/>
                    </a:moveTo>
                    <a:cubicBezTo>
                      <a:pt x="5986" y="10255"/>
                      <a:pt x="7989" y="16810"/>
                      <a:pt x="9724" y="21600"/>
                    </a:cubicBezTo>
                    <a:cubicBezTo>
                      <a:pt x="11432" y="14701"/>
                      <a:pt x="17634" y="6830"/>
                      <a:pt x="21600" y="0"/>
                    </a:cubicBezTo>
                  </a:path>
                </a:pathLst>
              </a:custGeom>
              <a:noFill/>
              <a:ln w="38100" cap="flat">
                <a:solidFill>
                  <a:srgbClr val="46537A"/>
                </a:solidFill>
                <a:prstDash val="solid"/>
                <a:miter lim="400000"/>
              </a:ln>
              <a:effectLst/>
            </p:spPr>
            <p:txBody>
              <a:bodyPr lIns="38100" tIns="38100" rIns="38100" bIns="38100" anchor="ctr"/>
              <a:lstStyle/>
              <a:p>
                <a:pPr marL="0" marR="0" lvl="0" indent="0" algn="l" defTabSz="457200" rtl="0" eaLnBrk="1" fontAlgn="auto" latinLnBrk="0" hangingPunct="1">
                  <a:lnSpc>
                    <a:spcPct val="100000"/>
                  </a:lnSpc>
                  <a:spcBef>
                    <a:spcPct val="0"/>
                  </a:spcBef>
                  <a:spcAft>
                    <a:spcPct val="0"/>
                  </a:spcAft>
                  <a:buClrTx/>
                  <a:buSzTx/>
                  <a:buFont typeface="Arial" panose="020B0604020202020204" pitchFamily="34" charset="0"/>
                  <a:buNone/>
                  <a:defRPr sz="3000">
                    <a:solidFill>
                      <a:srgbClr val="FFFFFF"/>
                    </a:solidFill>
                    <a:effectLst>
                      <a:outerShdw blurRad="38100" dist="12700" dir="5400000">
                        <a:srgbClr val="000000">
                          <a:alpha val="50000"/>
                        </a:srgbClr>
                      </a:outerShdw>
                    </a:effectLst>
                  </a:defRPr>
                </a:pPr>
                <a:endParaRPr kumimoji="0" sz="3000" b="0" i="0" u="none" strike="noStrike" kern="1200" cap="none" spc="0" normalizeH="0" baseline="0" noProof="0">
                  <a:ln>
                    <a:noFill/>
                  </a:ln>
                  <a:solidFill>
                    <a:srgbClr val="FFFFFF"/>
                  </a:solidFill>
                  <a:effectLst>
                    <a:outerShdw blurRad="38100" dist="12700" dir="5400000">
                      <a:srgbClr val="000000">
                        <a:alpha val="50000"/>
                      </a:srgbClr>
                    </a:outerShdw>
                  </a:effectLst>
                  <a:uLnTx/>
                  <a:uFillTx/>
                  <a:latin typeface="+mn-lt"/>
                  <a:ea typeface="+mn-ea"/>
                  <a:cs typeface="+mn-ea"/>
                  <a:sym typeface="+mn-lt"/>
                </a:endParaRPr>
              </a:p>
            </p:txBody>
          </p:sp>
          <p:sp>
            <p:nvSpPr>
              <p:cNvPr id="27" name="chenying0907 129"/>
              <p:cNvSpPr/>
              <p:nvPr/>
            </p:nvSpPr>
            <p:spPr>
              <a:xfrm>
                <a:off x="745628" y="950781"/>
                <a:ext cx="176477" cy="11355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5994" y="9254"/>
                      <a:pt x="14545" y="14595"/>
                      <a:pt x="21600" y="21600"/>
                    </a:cubicBezTo>
                  </a:path>
                </a:pathLst>
              </a:custGeom>
              <a:noFill/>
              <a:ln w="38100" cap="flat">
                <a:solidFill>
                  <a:srgbClr val="46537A"/>
                </a:solidFill>
                <a:prstDash val="solid"/>
                <a:miter lim="400000"/>
              </a:ln>
              <a:effectLst/>
            </p:spPr>
            <p:txBody>
              <a:bodyPr lIns="38100" tIns="38100" rIns="38100" bIns="38100" anchor="ctr"/>
              <a:lstStyle/>
              <a:p>
                <a:pPr marL="0" marR="0" lvl="0" indent="0" algn="l" defTabSz="457200" rtl="0" eaLnBrk="1" fontAlgn="auto" latinLnBrk="0" hangingPunct="1">
                  <a:lnSpc>
                    <a:spcPct val="100000"/>
                  </a:lnSpc>
                  <a:spcBef>
                    <a:spcPct val="0"/>
                  </a:spcBef>
                  <a:spcAft>
                    <a:spcPct val="0"/>
                  </a:spcAft>
                  <a:buClrTx/>
                  <a:buSzTx/>
                  <a:buFont typeface="Arial" panose="020B0604020202020204" pitchFamily="34" charset="0"/>
                  <a:buNone/>
                  <a:defRPr sz="3000">
                    <a:solidFill>
                      <a:srgbClr val="FFFFFF"/>
                    </a:solidFill>
                    <a:effectLst>
                      <a:outerShdw blurRad="38100" dist="12700" dir="5400000">
                        <a:srgbClr val="000000">
                          <a:alpha val="50000"/>
                        </a:srgbClr>
                      </a:outerShdw>
                    </a:effectLst>
                  </a:defRPr>
                </a:pPr>
                <a:endParaRPr kumimoji="0" sz="3000" b="0" i="0" u="none" strike="noStrike" kern="1200" cap="none" spc="0" normalizeH="0" baseline="0" noProof="0">
                  <a:ln>
                    <a:noFill/>
                  </a:ln>
                  <a:solidFill>
                    <a:srgbClr val="FFFFFF"/>
                  </a:solidFill>
                  <a:effectLst>
                    <a:outerShdw blurRad="38100" dist="12700" dir="5400000">
                      <a:srgbClr val="000000">
                        <a:alpha val="50000"/>
                      </a:srgbClr>
                    </a:outerShdw>
                  </a:effectLst>
                  <a:uLnTx/>
                  <a:uFillTx/>
                  <a:latin typeface="+mn-lt"/>
                  <a:ea typeface="+mn-ea"/>
                  <a:cs typeface="+mn-ea"/>
                  <a:sym typeface="+mn-lt"/>
                </a:endParaRPr>
              </a:p>
            </p:txBody>
          </p:sp>
        </p:grpSp>
      </p:grpSp>
      <p:grpSp>
        <p:nvGrpSpPr>
          <p:cNvPr id="2060" name="PA_组合 139"/>
          <p:cNvGrpSpPr/>
          <p:nvPr/>
        </p:nvGrpSpPr>
        <p:grpSpPr>
          <a:xfrm rot="-10228731" flipV="1">
            <a:off x="10590213" y="5158422"/>
            <a:ext cx="871537" cy="233362"/>
            <a:chOff x="12700" y="-1"/>
            <a:chExt cx="1395068" cy="386881"/>
          </a:xfrm>
        </p:grpSpPr>
        <p:sp>
          <p:nvSpPr>
            <p:cNvPr id="29" name="chenying0907 135"/>
            <p:cNvSpPr/>
            <p:nvPr/>
          </p:nvSpPr>
          <p:spPr>
            <a:xfrm>
              <a:off x="1372315" y="-4451"/>
              <a:ext cx="35576" cy="34215"/>
            </a:xfrm>
            <a:custGeom>
              <a:avLst/>
              <a:gdLst/>
              <a:ahLst/>
              <a:cxnLst>
                <a:cxn ang="0">
                  <a:pos x="wd2" y="hd2"/>
                </a:cxn>
                <a:cxn ang="5400000">
                  <a:pos x="wd2" y="hd2"/>
                </a:cxn>
                <a:cxn ang="10800000">
                  <a:pos x="wd2" y="hd2"/>
                </a:cxn>
                <a:cxn ang="16200000">
                  <a:pos x="wd2" y="hd2"/>
                </a:cxn>
              </a:cxnLst>
              <a:rect l="0" t="0" r="r" b="b"/>
              <a:pathLst>
                <a:path w="14919" h="14783" extrusionOk="0">
                  <a:moveTo>
                    <a:pt x="14668" y="9624"/>
                  </a:moveTo>
                  <a:cubicBezTo>
                    <a:pt x="13296" y="16702"/>
                    <a:pt x="3141" y="16108"/>
                    <a:pt x="711" y="10207"/>
                  </a:cubicBezTo>
                  <a:cubicBezTo>
                    <a:pt x="-4134" y="-1569"/>
                    <a:pt x="17466" y="-4898"/>
                    <a:pt x="14668" y="9624"/>
                  </a:cubicBezTo>
                  <a:close/>
                </a:path>
              </a:pathLst>
            </a:custGeom>
            <a:noFill/>
            <a:ln w="12700" cap="flat">
              <a:solidFill>
                <a:srgbClr val="231F20"/>
              </a:solidFill>
              <a:prstDash val="dashDot"/>
              <a:miter lim="400000"/>
            </a:ln>
            <a:effectLst/>
          </p:spPr>
          <p:txBody>
            <a:bodyPr lIns="38100" tIns="38100" rIns="38100" bIns="38100" anchor="ctr"/>
            <a:lstStyle/>
            <a:p>
              <a:pPr marL="0" marR="0" lvl="0" indent="0" algn="l" defTabSz="457200" rtl="0" eaLnBrk="1" fontAlgn="auto" latinLnBrk="0" hangingPunct="1">
                <a:lnSpc>
                  <a:spcPct val="100000"/>
                </a:lnSpc>
                <a:spcBef>
                  <a:spcPct val="0"/>
                </a:spcBef>
                <a:spcAft>
                  <a:spcPct val="0"/>
                </a:spcAft>
                <a:buClrTx/>
                <a:buSzTx/>
                <a:buFont typeface="Arial" panose="020B0604020202020204" pitchFamily="34" charset="0"/>
                <a:buNone/>
                <a:defRPr sz="3000">
                  <a:solidFill>
                    <a:srgbClr val="FFFFFF"/>
                  </a:solidFill>
                  <a:effectLst>
                    <a:outerShdw blurRad="38100" dist="12700" dir="5400000">
                      <a:srgbClr val="000000">
                        <a:alpha val="50000"/>
                      </a:srgbClr>
                    </a:outerShdw>
                  </a:effectLst>
                </a:defRPr>
              </a:pPr>
              <a:endParaRPr kumimoji="0" sz="3000" b="0" i="0" u="none" strike="noStrike" kern="1200" cap="none" spc="0" normalizeH="0" baseline="0" noProof="0">
                <a:ln>
                  <a:noFill/>
                </a:ln>
                <a:solidFill>
                  <a:srgbClr val="FFFFFF"/>
                </a:solidFill>
                <a:effectLst>
                  <a:outerShdw blurRad="38100" dist="12700" dir="5400000">
                    <a:srgbClr val="000000">
                      <a:alpha val="50000"/>
                    </a:srgbClr>
                  </a:outerShdw>
                </a:effectLst>
                <a:uLnTx/>
                <a:uFillTx/>
                <a:latin typeface="+mn-lt"/>
                <a:ea typeface="+mn-ea"/>
                <a:cs typeface="+mn-ea"/>
                <a:sym typeface="+mn-lt"/>
              </a:endParaRPr>
            </a:p>
          </p:txBody>
        </p:sp>
        <p:sp>
          <p:nvSpPr>
            <p:cNvPr id="30" name="chenying0907 136"/>
            <p:cNvSpPr/>
            <p:nvPr/>
          </p:nvSpPr>
          <p:spPr>
            <a:xfrm>
              <a:off x="8179" y="16719"/>
              <a:ext cx="1351870" cy="373723"/>
            </a:xfrm>
            <a:custGeom>
              <a:avLst/>
              <a:gdLst/>
              <a:ahLst/>
              <a:cxnLst>
                <a:cxn ang="0">
                  <a:pos x="wd2" y="hd2"/>
                </a:cxn>
                <a:cxn ang="5400000">
                  <a:pos x="wd2" y="hd2"/>
                </a:cxn>
                <a:cxn ang="10800000">
                  <a:pos x="wd2" y="hd2"/>
                </a:cxn>
                <a:cxn ang="16200000">
                  <a:pos x="wd2" y="hd2"/>
                </a:cxn>
              </a:cxnLst>
              <a:rect l="0" t="0" r="r" b="b"/>
              <a:pathLst>
                <a:path w="21600" h="19912" extrusionOk="0">
                  <a:moveTo>
                    <a:pt x="0" y="11488"/>
                  </a:moveTo>
                  <a:cubicBezTo>
                    <a:pt x="487" y="15274"/>
                    <a:pt x="2411" y="21290"/>
                    <a:pt x="3846" y="19628"/>
                  </a:cubicBezTo>
                  <a:cubicBezTo>
                    <a:pt x="4495" y="18877"/>
                    <a:pt x="4749" y="16868"/>
                    <a:pt x="5017" y="14957"/>
                  </a:cubicBezTo>
                  <a:cubicBezTo>
                    <a:pt x="5420" y="12072"/>
                    <a:pt x="5921" y="7692"/>
                    <a:pt x="6882" y="6380"/>
                  </a:cubicBezTo>
                  <a:cubicBezTo>
                    <a:pt x="7909" y="4976"/>
                    <a:pt x="8909" y="7635"/>
                    <a:pt x="9446" y="10215"/>
                  </a:cubicBezTo>
                  <a:cubicBezTo>
                    <a:pt x="10035" y="13042"/>
                    <a:pt x="10932" y="15637"/>
                    <a:pt x="12033" y="14691"/>
                  </a:cubicBezTo>
                  <a:cubicBezTo>
                    <a:pt x="13984" y="13011"/>
                    <a:pt x="12576" y="4396"/>
                    <a:pt x="14172" y="1656"/>
                  </a:cubicBezTo>
                  <a:cubicBezTo>
                    <a:pt x="14906" y="396"/>
                    <a:pt x="15577" y="1880"/>
                    <a:pt x="16102" y="3544"/>
                  </a:cubicBezTo>
                  <a:cubicBezTo>
                    <a:pt x="16745" y="5586"/>
                    <a:pt x="17079" y="7207"/>
                    <a:pt x="18030" y="7490"/>
                  </a:cubicBezTo>
                  <a:cubicBezTo>
                    <a:pt x="18588" y="7656"/>
                    <a:pt x="19101" y="6897"/>
                    <a:pt x="19447" y="5427"/>
                  </a:cubicBezTo>
                  <a:cubicBezTo>
                    <a:pt x="19755" y="4117"/>
                    <a:pt x="19782" y="1393"/>
                    <a:pt x="20208" y="457"/>
                  </a:cubicBezTo>
                  <a:cubicBezTo>
                    <a:pt x="20555" y="-310"/>
                    <a:pt x="21224" y="60"/>
                    <a:pt x="21600" y="337"/>
                  </a:cubicBezTo>
                </a:path>
              </a:pathLst>
            </a:custGeom>
            <a:noFill/>
            <a:ln w="12700" cap="flat">
              <a:solidFill>
                <a:srgbClr val="231F20"/>
              </a:solidFill>
              <a:prstDash val="dashDot"/>
              <a:miter lim="400000"/>
            </a:ln>
            <a:effectLst/>
          </p:spPr>
          <p:txBody>
            <a:bodyPr lIns="38100" tIns="38100" rIns="38100" bIns="38100" anchor="ctr"/>
            <a:lstStyle/>
            <a:p>
              <a:pPr marL="0" marR="0" lvl="0" indent="0" algn="l" defTabSz="457200" rtl="0" eaLnBrk="1" fontAlgn="auto" latinLnBrk="0" hangingPunct="1">
                <a:lnSpc>
                  <a:spcPct val="100000"/>
                </a:lnSpc>
                <a:spcBef>
                  <a:spcPct val="0"/>
                </a:spcBef>
                <a:spcAft>
                  <a:spcPct val="0"/>
                </a:spcAft>
                <a:buClrTx/>
                <a:buSzTx/>
                <a:buFont typeface="Arial" panose="020B0604020202020204" pitchFamily="34" charset="0"/>
                <a:buNone/>
                <a:defRPr sz="3000">
                  <a:solidFill>
                    <a:srgbClr val="FFFFFF"/>
                  </a:solidFill>
                  <a:effectLst>
                    <a:outerShdw blurRad="38100" dist="12700" dir="5400000">
                      <a:srgbClr val="000000">
                        <a:alpha val="50000"/>
                      </a:srgbClr>
                    </a:outerShdw>
                  </a:effectLst>
                </a:defRPr>
              </a:pPr>
              <a:endParaRPr kumimoji="0" sz="3000" b="0" i="0" u="none" strike="noStrike" kern="1200" cap="none" spc="0" normalizeH="0" baseline="0" noProof="0">
                <a:ln>
                  <a:noFill/>
                </a:ln>
                <a:solidFill>
                  <a:srgbClr val="FFFFFF"/>
                </a:solidFill>
                <a:effectLst>
                  <a:outerShdw blurRad="38100" dist="12700" dir="5400000">
                    <a:srgbClr val="000000">
                      <a:alpha val="50000"/>
                    </a:srgbClr>
                  </a:outerShdw>
                </a:effectLst>
                <a:uLnTx/>
                <a:uFillTx/>
                <a:latin typeface="+mn-lt"/>
                <a:ea typeface="+mn-ea"/>
                <a:cs typeface="+mn-ea"/>
                <a:sym typeface="+mn-lt"/>
              </a:endParaRPr>
            </a:p>
          </p:txBody>
        </p:sp>
      </p:grpSp>
      <p:pic>
        <p:nvPicPr>
          <p:cNvPr id="34" name="图片 33"/>
          <p:cNvPicPr>
            <a:picLocks noChangeAspect="1"/>
          </p:cNvPicPr>
          <p:nvPr/>
        </p:nvPicPr>
        <p:blipFill>
          <a:blip r:embed="rId10"/>
          <a:stretch>
            <a:fillRect/>
          </a:stretch>
        </p:blipFill>
        <p:spPr>
          <a:xfrm>
            <a:off x="8091488" y="1276984"/>
            <a:ext cx="403225" cy="469900"/>
          </a:xfrm>
          <a:prstGeom prst="rect">
            <a:avLst/>
          </a:prstGeom>
          <a:noFill/>
          <a:ln w="9525">
            <a:noFill/>
          </a:ln>
        </p:spPr>
      </p:pic>
      <p:pic>
        <p:nvPicPr>
          <p:cNvPr id="4127" name="图片 6" descr="9a6df9c46e067a3a76746a077a8a0f82303ef85dea31a-A29vBX_fw658"/>
          <p:cNvPicPr>
            <a:picLocks noChangeAspect="1"/>
          </p:cNvPicPr>
          <p:nvPr/>
        </p:nvPicPr>
        <p:blipFill>
          <a:blip r:embed="rId11"/>
          <a:srcRect l="-677" t="44522" r="86069" b="35431"/>
          <a:stretch>
            <a:fillRect/>
          </a:stretch>
        </p:blipFill>
        <p:spPr>
          <a:xfrm rot="-2640000">
            <a:off x="8096250" y="1149984"/>
            <a:ext cx="520700" cy="546100"/>
          </a:xfrm>
          <a:prstGeom prst="rect">
            <a:avLst/>
          </a:prstGeom>
          <a:noFill/>
          <a:ln w="9525">
            <a:noFill/>
          </a:ln>
        </p:spPr>
      </p:pic>
      <p:pic>
        <p:nvPicPr>
          <p:cNvPr id="4128" name="图片 6" descr="9a6df9c46e067a3a76746a077a8a0f82303ef85dea31a-A29vBX_fw658"/>
          <p:cNvPicPr>
            <a:picLocks noChangeAspect="1"/>
          </p:cNvPicPr>
          <p:nvPr/>
        </p:nvPicPr>
        <p:blipFill>
          <a:blip r:embed="rId11"/>
          <a:srcRect l="48940" t="58112" r="14859" b="-3334"/>
          <a:stretch>
            <a:fillRect/>
          </a:stretch>
        </p:blipFill>
        <p:spPr>
          <a:xfrm>
            <a:off x="7040563" y="3321684"/>
            <a:ext cx="603250" cy="576263"/>
          </a:xfrm>
          <a:prstGeom prst="rect">
            <a:avLst/>
          </a:prstGeom>
          <a:noFill/>
          <a:ln w="9525">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385" name="PA_组合 139"/>
          <p:cNvGrpSpPr/>
          <p:nvPr/>
        </p:nvGrpSpPr>
        <p:grpSpPr>
          <a:xfrm rot="10471270" flipV="1">
            <a:off x="914400" y="547688"/>
            <a:ext cx="2019300" cy="147637"/>
            <a:chOff x="12700" y="-1"/>
            <a:chExt cx="1395068" cy="386881"/>
          </a:xfrm>
        </p:grpSpPr>
        <p:sp>
          <p:nvSpPr>
            <p:cNvPr id="112" name="chenying0907 135"/>
            <p:cNvSpPr/>
            <p:nvPr/>
          </p:nvSpPr>
          <p:spPr>
            <a:xfrm>
              <a:off x="1375762" y="1222"/>
              <a:ext cx="36192" cy="33280"/>
            </a:xfrm>
            <a:custGeom>
              <a:avLst/>
              <a:gdLst/>
              <a:ahLst/>
              <a:cxnLst>
                <a:cxn ang="0">
                  <a:pos x="wd2" y="hd2"/>
                </a:cxn>
                <a:cxn ang="5400000">
                  <a:pos x="wd2" y="hd2"/>
                </a:cxn>
                <a:cxn ang="10800000">
                  <a:pos x="wd2" y="hd2"/>
                </a:cxn>
                <a:cxn ang="16200000">
                  <a:pos x="wd2" y="hd2"/>
                </a:cxn>
              </a:cxnLst>
              <a:rect l="0" t="0" r="r" b="b"/>
              <a:pathLst>
                <a:path w="14919" h="14783" extrusionOk="0">
                  <a:moveTo>
                    <a:pt x="14668" y="9624"/>
                  </a:moveTo>
                  <a:cubicBezTo>
                    <a:pt x="13296" y="16702"/>
                    <a:pt x="3141" y="16108"/>
                    <a:pt x="711" y="10207"/>
                  </a:cubicBezTo>
                  <a:cubicBezTo>
                    <a:pt x="-4134" y="-1569"/>
                    <a:pt x="17466" y="-4898"/>
                    <a:pt x="14668" y="9624"/>
                  </a:cubicBezTo>
                  <a:close/>
                </a:path>
              </a:pathLst>
            </a:custGeom>
            <a:noFill/>
            <a:ln w="12700" cap="flat">
              <a:solidFill>
                <a:srgbClr val="231F20"/>
              </a:solidFill>
              <a:prstDash val="dashDot"/>
              <a:miter lim="400000"/>
            </a:ln>
            <a:effectLst/>
          </p:spPr>
          <p:txBody>
            <a:bodyPr lIns="38100" tIns="38100" rIns="38100" bIns="38100" anchor="ctr"/>
            <a:lstStyle/>
            <a:p>
              <a:pPr marL="0" marR="0" lvl="0" indent="0" algn="l" defTabSz="457200" rtl="0" eaLnBrk="1" fontAlgn="auto" latinLnBrk="0" hangingPunct="1">
                <a:lnSpc>
                  <a:spcPct val="100000"/>
                </a:lnSpc>
                <a:spcBef>
                  <a:spcPct val="0"/>
                </a:spcBef>
                <a:spcAft>
                  <a:spcPct val="0"/>
                </a:spcAft>
                <a:buClrTx/>
                <a:buSzTx/>
                <a:buFont typeface="Arial" panose="020B0604020202020204" pitchFamily="34" charset="0"/>
                <a:buNone/>
                <a:defRPr sz="3000">
                  <a:solidFill>
                    <a:srgbClr val="FFFFFF"/>
                  </a:solidFill>
                  <a:effectLst>
                    <a:outerShdw blurRad="38100" dist="12700" dir="5400000">
                      <a:srgbClr val="000000">
                        <a:alpha val="50000"/>
                      </a:srgbClr>
                    </a:outerShdw>
                  </a:effectLst>
                </a:defRPr>
              </a:pPr>
              <a:endParaRPr kumimoji="0" sz="3000" b="0" i="0" u="none" strike="noStrike" kern="1200" cap="none" spc="0" normalizeH="0" baseline="0" noProof="0">
                <a:ln>
                  <a:noFill/>
                </a:ln>
                <a:solidFill>
                  <a:srgbClr val="FFFFFF"/>
                </a:solidFill>
                <a:effectLst>
                  <a:outerShdw blurRad="38100" dist="12700" dir="5400000">
                    <a:srgbClr val="000000">
                      <a:alpha val="50000"/>
                    </a:srgbClr>
                  </a:outerShdw>
                </a:effectLst>
                <a:uLnTx/>
                <a:uFillTx/>
                <a:latin typeface="+mn-lt"/>
                <a:ea typeface="+mn-ea"/>
                <a:cs typeface="+mn-ea"/>
                <a:sym typeface="+mn-lt"/>
              </a:endParaRPr>
            </a:p>
          </p:txBody>
        </p:sp>
        <p:sp>
          <p:nvSpPr>
            <p:cNvPr id="114" name="chenying0907 136"/>
            <p:cNvSpPr/>
            <p:nvPr/>
          </p:nvSpPr>
          <p:spPr>
            <a:xfrm>
              <a:off x="15138" y="19400"/>
              <a:ext cx="1352294" cy="374402"/>
            </a:xfrm>
            <a:custGeom>
              <a:avLst/>
              <a:gdLst/>
              <a:ahLst/>
              <a:cxnLst>
                <a:cxn ang="0">
                  <a:pos x="wd2" y="hd2"/>
                </a:cxn>
                <a:cxn ang="5400000">
                  <a:pos x="wd2" y="hd2"/>
                </a:cxn>
                <a:cxn ang="10800000">
                  <a:pos x="wd2" y="hd2"/>
                </a:cxn>
                <a:cxn ang="16200000">
                  <a:pos x="wd2" y="hd2"/>
                </a:cxn>
              </a:cxnLst>
              <a:rect l="0" t="0" r="r" b="b"/>
              <a:pathLst>
                <a:path w="21600" h="19912" extrusionOk="0">
                  <a:moveTo>
                    <a:pt x="0" y="11488"/>
                  </a:moveTo>
                  <a:cubicBezTo>
                    <a:pt x="487" y="15274"/>
                    <a:pt x="2411" y="21290"/>
                    <a:pt x="3846" y="19628"/>
                  </a:cubicBezTo>
                  <a:cubicBezTo>
                    <a:pt x="4495" y="18877"/>
                    <a:pt x="4749" y="16868"/>
                    <a:pt x="5017" y="14957"/>
                  </a:cubicBezTo>
                  <a:cubicBezTo>
                    <a:pt x="5420" y="12072"/>
                    <a:pt x="5921" y="7692"/>
                    <a:pt x="6882" y="6380"/>
                  </a:cubicBezTo>
                  <a:cubicBezTo>
                    <a:pt x="7909" y="4976"/>
                    <a:pt x="8909" y="7635"/>
                    <a:pt x="9446" y="10215"/>
                  </a:cubicBezTo>
                  <a:cubicBezTo>
                    <a:pt x="10035" y="13042"/>
                    <a:pt x="10932" y="15637"/>
                    <a:pt x="12033" y="14691"/>
                  </a:cubicBezTo>
                  <a:cubicBezTo>
                    <a:pt x="13984" y="13011"/>
                    <a:pt x="12576" y="4396"/>
                    <a:pt x="14172" y="1656"/>
                  </a:cubicBezTo>
                  <a:cubicBezTo>
                    <a:pt x="14906" y="396"/>
                    <a:pt x="15577" y="1880"/>
                    <a:pt x="16102" y="3544"/>
                  </a:cubicBezTo>
                  <a:cubicBezTo>
                    <a:pt x="16745" y="5586"/>
                    <a:pt x="17079" y="7207"/>
                    <a:pt x="18030" y="7490"/>
                  </a:cubicBezTo>
                  <a:cubicBezTo>
                    <a:pt x="18588" y="7656"/>
                    <a:pt x="19101" y="6897"/>
                    <a:pt x="19447" y="5427"/>
                  </a:cubicBezTo>
                  <a:cubicBezTo>
                    <a:pt x="19755" y="4117"/>
                    <a:pt x="19782" y="1393"/>
                    <a:pt x="20208" y="457"/>
                  </a:cubicBezTo>
                  <a:cubicBezTo>
                    <a:pt x="20555" y="-310"/>
                    <a:pt x="21224" y="60"/>
                    <a:pt x="21600" y="337"/>
                  </a:cubicBezTo>
                </a:path>
              </a:pathLst>
            </a:custGeom>
            <a:noFill/>
            <a:ln w="12700" cap="flat">
              <a:solidFill>
                <a:srgbClr val="231F20"/>
              </a:solidFill>
              <a:prstDash val="dashDot"/>
              <a:miter lim="400000"/>
            </a:ln>
            <a:effectLst/>
          </p:spPr>
          <p:txBody>
            <a:bodyPr lIns="38100" tIns="38100" rIns="38100" bIns="38100" anchor="ctr"/>
            <a:lstStyle/>
            <a:p>
              <a:pPr marL="0" marR="0" lvl="0" indent="0" algn="l" defTabSz="457200" rtl="0" eaLnBrk="1" fontAlgn="auto" latinLnBrk="0" hangingPunct="1">
                <a:lnSpc>
                  <a:spcPct val="100000"/>
                </a:lnSpc>
                <a:spcBef>
                  <a:spcPct val="0"/>
                </a:spcBef>
                <a:spcAft>
                  <a:spcPct val="0"/>
                </a:spcAft>
                <a:buClrTx/>
                <a:buSzTx/>
                <a:buFont typeface="Arial" panose="020B0604020202020204" pitchFamily="34" charset="0"/>
                <a:buNone/>
                <a:defRPr sz="3000">
                  <a:solidFill>
                    <a:srgbClr val="FFFFFF"/>
                  </a:solidFill>
                  <a:effectLst>
                    <a:outerShdw blurRad="38100" dist="12700" dir="5400000">
                      <a:srgbClr val="000000">
                        <a:alpha val="50000"/>
                      </a:srgbClr>
                    </a:outerShdw>
                  </a:effectLst>
                </a:defRPr>
              </a:pPr>
              <a:endParaRPr kumimoji="0" sz="3000" b="0" i="0" u="none" strike="noStrike" kern="1200" cap="none" spc="0" normalizeH="0" baseline="0" noProof="0">
                <a:ln>
                  <a:noFill/>
                </a:ln>
                <a:solidFill>
                  <a:srgbClr val="FFFFFF"/>
                </a:solidFill>
                <a:effectLst>
                  <a:outerShdw blurRad="38100" dist="12700" dir="5400000">
                    <a:srgbClr val="000000">
                      <a:alpha val="50000"/>
                    </a:srgbClr>
                  </a:outerShdw>
                </a:effectLst>
                <a:uLnTx/>
                <a:uFillTx/>
                <a:latin typeface="+mn-lt"/>
                <a:ea typeface="+mn-ea"/>
                <a:cs typeface="+mn-ea"/>
                <a:sym typeface="+mn-lt"/>
              </a:endParaRPr>
            </a:p>
          </p:txBody>
        </p:sp>
      </p:grpSp>
      <p:sp>
        <p:nvSpPr>
          <p:cNvPr id="16388" name="文本框 55"/>
          <p:cNvSpPr txBox="1"/>
          <p:nvPr/>
        </p:nvSpPr>
        <p:spPr>
          <a:xfrm>
            <a:off x="803275" y="149225"/>
            <a:ext cx="2193925" cy="521970"/>
          </a:xfrm>
          <a:prstGeom prst="rect">
            <a:avLst/>
          </a:prstGeom>
          <a:noFill/>
          <a:ln w="9525">
            <a:noFill/>
          </a:ln>
        </p:spPr>
        <p:txBody>
          <a:bodyPr anchor="t" anchorCtr="0">
            <a:spAutoFit/>
          </a:bodyPr>
          <a:lstStyle/>
          <a:p>
            <a:pPr algn="ctr"/>
            <a:r>
              <a:rPr lang="zh-CN" altLang="en-US" sz="2800" dirty="0">
                <a:latin typeface="隶书" panose="02010509060101010101" pitchFamily="49" charset="-122"/>
                <a:ea typeface="隶书" panose="02010509060101010101" pitchFamily="49" charset="-122"/>
                <a:cs typeface="+mn-ea"/>
                <a:sym typeface="+mn-lt"/>
              </a:rPr>
              <a:t>实验分析</a:t>
            </a:r>
          </a:p>
        </p:txBody>
      </p:sp>
      <p:pic>
        <p:nvPicPr>
          <p:cNvPr id="16389" name="图片 36"/>
          <p:cNvPicPr>
            <a:picLocks noChangeAspect="1"/>
          </p:cNvPicPr>
          <p:nvPr/>
        </p:nvPicPr>
        <p:blipFill>
          <a:blip r:embed="rId2"/>
          <a:stretch>
            <a:fillRect/>
          </a:stretch>
        </p:blipFill>
        <p:spPr>
          <a:xfrm>
            <a:off x="2997200" y="149225"/>
            <a:ext cx="398463" cy="390525"/>
          </a:xfrm>
          <a:prstGeom prst="rect">
            <a:avLst/>
          </a:prstGeom>
          <a:noFill/>
          <a:ln w="9525">
            <a:noFill/>
          </a:ln>
        </p:spPr>
      </p:pic>
      <p:pic>
        <p:nvPicPr>
          <p:cNvPr id="16390" name="图片 126"/>
          <p:cNvPicPr>
            <a:picLocks noChangeAspect="1"/>
          </p:cNvPicPr>
          <p:nvPr/>
        </p:nvPicPr>
        <p:blipFill>
          <a:blip r:embed="rId3"/>
          <a:stretch>
            <a:fillRect/>
          </a:stretch>
        </p:blipFill>
        <p:spPr>
          <a:xfrm>
            <a:off x="180975" y="149225"/>
            <a:ext cx="730250" cy="514350"/>
          </a:xfrm>
          <a:prstGeom prst="rect">
            <a:avLst/>
          </a:prstGeom>
          <a:noFill/>
          <a:ln w="9525">
            <a:noFill/>
          </a:ln>
        </p:spPr>
      </p:pic>
      <p:pic>
        <p:nvPicPr>
          <p:cNvPr id="16391" name="图片 6" descr="9a6df9c46e067a3a76746a077a8a0f82303ef85dea31a-A29vBX_fw658"/>
          <p:cNvPicPr>
            <a:picLocks noChangeAspect="1"/>
          </p:cNvPicPr>
          <p:nvPr/>
        </p:nvPicPr>
        <p:blipFill>
          <a:blip r:embed="rId4"/>
          <a:stretch>
            <a:fillRect/>
          </a:stretch>
        </p:blipFill>
        <p:spPr>
          <a:xfrm>
            <a:off x="8674100" y="4146550"/>
            <a:ext cx="3563938" cy="2724150"/>
          </a:xfrm>
          <a:prstGeom prst="rect">
            <a:avLst/>
          </a:prstGeom>
          <a:noFill/>
          <a:ln w="9525">
            <a:noFill/>
          </a:ln>
        </p:spPr>
      </p:pic>
      <p:grpSp>
        <p:nvGrpSpPr>
          <p:cNvPr id="16392" name="PA_组合 139"/>
          <p:cNvGrpSpPr/>
          <p:nvPr/>
        </p:nvGrpSpPr>
        <p:grpSpPr>
          <a:xfrm rot="5400000" flipV="1">
            <a:off x="995533" y="3534303"/>
            <a:ext cx="4769935" cy="274800"/>
            <a:chOff x="12700" y="-1"/>
            <a:chExt cx="1395068" cy="386881"/>
          </a:xfrm>
        </p:grpSpPr>
        <p:sp>
          <p:nvSpPr>
            <p:cNvPr id="2" name="chenying0907 135"/>
            <p:cNvSpPr/>
            <p:nvPr/>
          </p:nvSpPr>
          <p:spPr>
            <a:xfrm>
              <a:off x="1370973" y="484"/>
              <a:ext cx="36029" cy="32942"/>
            </a:xfrm>
            <a:custGeom>
              <a:avLst/>
              <a:gdLst/>
              <a:ahLst/>
              <a:cxnLst>
                <a:cxn ang="0">
                  <a:pos x="wd2" y="hd2"/>
                </a:cxn>
                <a:cxn ang="5400000">
                  <a:pos x="wd2" y="hd2"/>
                </a:cxn>
                <a:cxn ang="10800000">
                  <a:pos x="wd2" y="hd2"/>
                </a:cxn>
                <a:cxn ang="16200000">
                  <a:pos x="wd2" y="hd2"/>
                </a:cxn>
              </a:cxnLst>
              <a:rect l="0" t="0" r="r" b="b"/>
              <a:pathLst>
                <a:path w="14919" h="14783" extrusionOk="0">
                  <a:moveTo>
                    <a:pt x="14668" y="9624"/>
                  </a:moveTo>
                  <a:cubicBezTo>
                    <a:pt x="13296" y="16702"/>
                    <a:pt x="3141" y="16108"/>
                    <a:pt x="711" y="10207"/>
                  </a:cubicBezTo>
                  <a:cubicBezTo>
                    <a:pt x="-4134" y="-1569"/>
                    <a:pt x="17466" y="-4898"/>
                    <a:pt x="14668" y="9624"/>
                  </a:cubicBezTo>
                  <a:close/>
                </a:path>
              </a:pathLst>
            </a:custGeom>
            <a:noFill/>
            <a:ln w="19050" cap="flat">
              <a:solidFill>
                <a:srgbClr val="231F20"/>
              </a:solidFill>
              <a:prstDash val="dashDot"/>
              <a:miter lim="400000"/>
            </a:ln>
            <a:effectLst/>
          </p:spPr>
          <p:txBody>
            <a:bodyPr lIns="38100" tIns="38100" rIns="38100" bIns="38100" anchor="ctr"/>
            <a:lstStyle/>
            <a:p>
              <a:pPr marL="0" marR="0" lvl="0" indent="0" algn="l" defTabSz="457200" rtl="0" eaLnBrk="1" fontAlgn="auto" latinLnBrk="0" hangingPunct="1">
                <a:lnSpc>
                  <a:spcPct val="100000"/>
                </a:lnSpc>
                <a:spcBef>
                  <a:spcPct val="0"/>
                </a:spcBef>
                <a:spcAft>
                  <a:spcPct val="0"/>
                </a:spcAft>
                <a:buClrTx/>
                <a:buSzTx/>
                <a:buFont typeface="Arial" panose="020B0604020202020204" pitchFamily="34" charset="0"/>
                <a:buNone/>
                <a:defRPr sz="3000">
                  <a:solidFill>
                    <a:srgbClr val="FFFFFF"/>
                  </a:solidFill>
                  <a:effectLst>
                    <a:outerShdw blurRad="38100" dist="12700" dir="5400000">
                      <a:srgbClr val="000000">
                        <a:alpha val="50000"/>
                      </a:srgbClr>
                    </a:outerShdw>
                  </a:effectLst>
                </a:defRPr>
              </a:pPr>
              <a:endParaRPr kumimoji="0" sz="3000" b="0" i="0" u="none" strike="noStrike" kern="1200" cap="none" spc="0" normalizeH="0" baseline="0" noProof="0">
                <a:ln>
                  <a:noFill/>
                </a:ln>
                <a:solidFill>
                  <a:srgbClr val="FFFFFF"/>
                </a:solidFill>
                <a:effectLst>
                  <a:outerShdw blurRad="38100" dist="12700" dir="5400000">
                    <a:srgbClr val="000000">
                      <a:alpha val="50000"/>
                    </a:srgbClr>
                  </a:outerShdw>
                </a:effectLst>
                <a:uLnTx/>
                <a:uFillTx/>
                <a:latin typeface="+mn-lt"/>
                <a:ea typeface="+mn-ea"/>
                <a:cs typeface="+mn-ea"/>
                <a:sym typeface="+mn-lt"/>
              </a:endParaRPr>
            </a:p>
          </p:txBody>
        </p:sp>
        <p:sp>
          <p:nvSpPr>
            <p:cNvPr id="3" name="chenying0907 136"/>
            <p:cNvSpPr/>
            <p:nvPr/>
          </p:nvSpPr>
          <p:spPr>
            <a:xfrm>
              <a:off x="12906" y="9715"/>
              <a:ext cx="1351578" cy="372848"/>
            </a:xfrm>
            <a:custGeom>
              <a:avLst/>
              <a:gdLst/>
              <a:ahLst/>
              <a:cxnLst>
                <a:cxn ang="0">
                  <a:pos x="wd2" y="hd2"/>
                </a:cxn>
                <a:cxn ang="5400000">
                  <a:pos x="wd2" y="hd2"/>
                </a:cxn>
                <a:cxn ang="10800000">
                  <a:pos x="wd2" y="hd2"/>
                </a:cxn>
                <a:cxn ang="16200000">
                  <a:pos x="wd2" y="hd2"/>
                </a:cxn>
              </a:cxnLst>
              <a:rect l="0" t="0" r="r" b="b"/>
              <a:pathLst>
                <a:path w="21600" h="19912" extrusionOk="0">
                  <a:moveTo>
                    <a:pt x="0" y="11488"/>
                  </a:moveTo>
                  <a:cubicBezTo>
                    <a:pt x="487" y="15274"/>
                    <a:pt x="2411" y="21290"/>
                    <a:pt x="3846" y="19628"/>
                  </a:cubicBezTo>
                  <a:cubicBezTo>
                    <a:pt x="4495" y="18877"/>
                    <a:pt x="4749" y="16868"/>
                    <a:pt x="5017" y="14957"/>
                  </a:cubicBezTo>
                  <a:cubicBezTo>
                    <a:pt x="5420" y="12072"/>
                    <a:pt x="5921" y="7692"/>
                    <a:pt x="6882" y="6380"/>
                  </a:cubicBezTo>
                  <a:cubicBezTo>
                    <a:pt x="7909" y="4976"/>
                    <a:pt x="8909" y="7635"/>
                    <a:pt x="9446" y="10215"/>
                  </a:cubicBezTo>
                  <a:cubicBezTo>
                    <a:pt x="10035" y="13042"/>
                    <a:pt x="10932" y="15637"/>
                    <a:pt x="12033" y="14691"/>
                  </a:cubicBezTo>
                  <a:cubicBezTo>
                    <a:pt x="13984" y="13011"/>
                    <a:pt x="12576" y="4396"/>
                    <a:pt x="14172" y="1656"/>
                  </a:cubicBezTo>
                  <a:cubicBezTo>
                    <a:pt x="14906" y="396"/>
                    <a:pt x="15577" y="1880"/>
                    <a:pt x="16102" y="3544"/>
                  </a:cubicBezTo>
                  <a:cubicBezTo>
                    <a:pt x="16745" y="5586"/>
                    <a:pt x="17079" y="7207"/>
                    <a:pt x="18030" y="7490"/>
                  </a:cubicBezTo>
                  <a:cubicBezTo>
                    <a:pt x="18588" y="7656"/>
                    <a:pt x="19101" y="6897"/>
                    <a:pt x="19447" y="5427"/>
                  </a:cubicBezTo>
                  <a:cubicBezTo>
                    <a:pt x="19755" y="4117"/>
                    <a:pt x="19782" y="1393"/>
                    <a:pt x="20208" y="457"/>
                  </a:cubicBezTo>
                  <a:cubicBezTo>
                    <a:pt x="20555" y="-310"/>
                    <a:pt x="21224" y="60"/>
                    <a:pt x="21600" y="337"/>
                  </a:cubicBezTo>
                </a:path>
              </a:pathLst>
            </a:custGeom>
            <a:noFill/>
            <a:ln w="19050" cap="flat">
              <a:solidFill>
                <a:srgbClr val="231F20"/>
              </a:solidFill>
              <a:prstDash val="dashDot"/>
              <a:miter lim="400000"/>
            </a:ln>
            <a:effectLst/>
          </p:spPr>
          <p:txBody>
            <a:bodyPr lIns="38100" tIns="38100" rIns="38100" bIns="38100" anchor="ctr"/>
            <a:lstStyle/>
            <a:p>
              <a:pPr marL="0" marR="0" lvl="0" indent="0" algn="l" defTabSz="457200" rtl="0" eaLnBrk="1" fontAlgn="auto" latinLnBrk="0" hangingPunct="1">
                <a:lnSpc>
                  <a:spcPct val="100000"/>
                </a:lnSpc>
                <a:spcBef>
                  <a:spcPct val="0"/>
                </a:spcBef>
                <a:spcAft>
                  <a:spcPct val="0"/>
                </a:spcAft>
                <a:buClrTx/>
                <a:buSzTx/>
                <a:buFont typeface="Arial" panose="020B0604020202020204" pitchFamily="34" charset="0"/>
                <a:buNone/>
                <a:defRPr sz="3000">
                  <a:solidFill>
                    <a:srgbClr val="FFFFFF"/>
                  </a:solidFill>
                  <a:effectLst>
                    <a:outerShdw blurRad="38100" dist="12700" dir="5400000">
                      <a:srgbClr val="000000">
                        <a:alpha val="50000"/>
                      </a:srgbClr>
                    </a:outerShdw>
                  </a:effectLst>
                </a:defRPr>
              </a:pPr>
              <a:endParaRPr kumimoji="0" sz="3000" b="0" i="0" u="none" strike="noStrike" kern="1200" cap="none" spc="0" normalizeH="0" baseline="0" noProof="0">
                <a:ln>
                  <a:noFill/>
                </a:ln>
                <a:solidFill>
                  <a:srgbClr val="FFFFFF"/>
                </a:solidFill>
                <a:effectLst>
                  <a:outerShdw blurRad="38100" dist="12700" dir="5400000">
                    <a:srgbClr val="000000">
                      <a:alpha val="50000"/>
                    </a:srgbClr>
                  </a:outerShdw>
                </a:effectLst>
                <a:uLnTx/>
                <a:uFillTx/>
                <a:latin typeface="+mn-lt"/>
                <a:ea typeface="+mn-ea"/>
                <a:cs typeface="+mn-ea"/>
                <a:sym typeface="+mn-lt"/>
              </a:endParaRPr>
            </a:p>
          </p:txBody>
        </p:sp>
      </p:grpSp>
      <p:sp>
        <p:nvSpPr>
          <p:cNvPr id="4" name="î$1idè"/>
          <p:cNvSpPr/>
          <p:nvPr/>
        </p:nvSpPr>
        <p:spPr>
          <a:xfrm>
            <a:off x="3878348" y="1100626"/>
            <a:ext cx="7607219" cy="4175670"/>
          </a:xfrm>
          <a:prstGeom prst="snip2SameRect">
            <a:avLst>
              <a:gd name="adj1" fmla="val 0"/>
              <a:gd name="adj2" fmla="val 0"/>
            </a:avLst>
          </a:prstGeom>
          <a:ln>
            <a:noFill/>
          </a:ln>
        </p:spPr>
        <p:txBody>
          <a:bodyPr/>
          <a:lstStyle/>
          <a:p>
            <a:pPr marL="0" marR="0" lvl="0" indent="0" algn="l" defTabSz="914400" rtl="0" eaLnBrk="1" fontAlgn="base" latinLnBrk="0" hangingPunct="1">
              <a:lnSpc>
                <a:spcPct val="170000"/>
              </a:lnSpc>
              <a:spcBef>
                <a:spcPct val="0"/>
              </a:spcBef>
              <a:spcAft>
                <a:spcPct val="0"/>
              </a:spcAft>
              <a:buClrTx/>
              <a:buSzTx/>
              <a:buFont typeface="Arial" panose="020B0604020202020204" pitchFamily="34" charset="0"/>
              <a:buNone/>
              <a:defRPr/>
            </a:pPr>
            <a:r>
              <a:rPr kumimoji="0" lang="zh-CN" altLang="en-US" sz="2000" b="0" i="0" u="none" strike="noStrike" kern="1200" cap="none" spc="0" normalizeH="0" baseline="0" noProof="1">
                <a:ln>
                  <a:noFill/>
                </a:ln>
                <a:solidFill>
                  <a:schemeClr val="tx1"/>
                </a:solidFill>
                <a:effectLst/>
                <a:uLnTx/>
                <a:uFillTx/>
                <a:latin typeface="隶书" panose="02010509060101010101" pitchFamily="49" charset="-122"/>
                <a:ea typeface="隶书" panose="02010509060101010101" pitchFamily="49" charset="-122"/>
                <a:cs typeface="+mn-ea"/>
                <a:sym typeface="+mn-lt"/>
              </a:rPr>
              <a:t>为了验证这些观点，我自己做了一个简单的实验。我购买了普通平面薯片和波浪形薯片各一包，然后把它们分别放在两个盒子里，在盒子里进行摇晃。经过相同时间和强度的摇晃后，我发现平面薯片破碎的程度明显比波浪形薯片严重。这证明了波浪形薯片在结构强度方面确实更具优势。</a:t>
            </a:r>
          </a:p>
        </p:txBody>
      </p:sp>
      <p:grpSp>
        <p:nvGrpSpPr>
          <p:cNvPr id="5" name="组合 4">
            <a:extLst>
              <a:ext uri="{FF2B5EF4-FFF2-40B4-BE49-F238E27FC236}">
                <a16:creationId xmlns:a16="http://schemas.microsoft.com/office/drawing/2014/main" id="{ABF6BEBB-8492-B34E-23E5-5E86D1EA9768}"/>
              </a:ext>
            </a:extLst>
          </p:cNvPr>
          <p:cNvGrpSpPr/>
          <p:nvPr/>
        </p:nvGrpSpPr>
        <p:grpSpPr>
          <a:xfrm>
            <a:off x="488271" y="1550936"/>
            <a:ext cx="2444605" cy="3080057"/>
            <a:chOff x="1857374" y="1696186"/>
            <a:chExt cx="2881773" cy="3279039"/>
          </a:xfrm>
        </p:grpSpPr>
        <p:pic>
          <p:nvPicPr>
            <p:cNvPr id="16395" name="图片 4" descr="7f8ccc9a8f831283fc65f537bcb0954053f59a671340e-4W8gFa_fw658"/>
            <p:cNvPicPr>
              <a:picLocks noChangeAspect="1"/>
            </p:cNvPicPr>
            <p:nvPr/>
          </p:nvPicPr>
          <p:blipFill>
            <a:blip r:embed="rId5"/>
            <a:srcRect l="17628" t="20932" r="21378" b="19939"/>
            <a:stretch>
              <a:fillRect/>
            </a:stretch>
          </p:blipFill>
          <p:spPr>
            <a:xfrm>
              <a:off x="2392363" y="2216150"/>
              <a:ext cx="1820862" cy="1766888"/>
            </a:xfrm>
            <a:prstGeom prst="rect">
              <a:avLst/>
            </a:prstGeom>
            <a:noFill/>
            <a:ln w="9525">
              <a:noFill/>
            </a:ln>
          </p:spPr>
        </p:pic>
        <p:sp>
          <p:nvSpPr>
            <p:cNvPr id="10" name="chenying0907 242"/>
            <p:cNvSpPr/>
            <p:nvPr/>
          </p:nvSpPr>
          <p:spPr>
            <a:xfrm>
              <a:off x="1857374" y="1696186"/>
              <a:ext cx="2881773" cy="3279039"/>
            </a:xfrm>
            <a:custGeom>
              <a:avLst/>
              <a:gdLst/>
              <a:ahLst/>
              <a:cxnLst>
                <a:cxn ang="0">
                  <a:pos x="wd2" y="hd2"/>
                </a:cxn>
                <a:cxn ang="5400000">
                  <a:pos x="wd2" y="hd2"/>
                </a:cxn>
                <a:cxn ang="10800000">
                  <a:pos x="wd2" y="hd2"/>
                </a:cxn>
                <a:cxn ang="16200000">
                  <a:pos x="wd2" y="hd2"/>
                </a:cxn>
              </a:cxnLst>
              <a:rect l="0" t="0" r="r" b="b"/>
              <a:pathLst>
                <a:path w="20818" h="20467" extrusionOk="0">
                  <a:moveTo>
                    <a:pt x="6743" y="20235"/>
                  </a:moveTo>
                  <a:cubicBezTo>
                    <a:pt x="4869" y="20402"/>
                    <a:pt x="2655" y="19887"/>
                    <a:pt x="841" y="20467"/>
                  </a:cubicBezTo>
                  <a:cubicBezTo>
                    <a:pt x="64" y="17137"/>
                    <a:pt x="206" y="13015"/>
                    <a:pt x="109" y="9574"/>
                  </a:cubicBezTo>
                  <a:cubicBezTo>
                    <a:pt x="60" y="7846"/>
                    <a:pt x="-454" y="2501"/>
                    <a:pt x="1272" y="1530"/>
                  </a:cubicBezTo>
                  <a:cubicBezTo>
                    <a:pt x="3015" y="550"/>
                    <a:pt x="7168" y="345"/>
                    <a:pt x="9094" y="332"/>
                  </a:cubicBezTo>
                  <a:cubicBezTo>
                    <a:pt x="12066" y="311"/>
                    <a:pt x="19449" y="-1133"/>
                    <a:pt x="20092" y="2167"/>
                  </a:cubicBezTo>
                  <a:cubicBezTo>
                    <a:pt x="21146" y="7570"/>
                    <a:pt x="20836" y="14255"/>
                    <a:pt x="20499" y="19764"/>
                  </a:cubicBezTo>
                  <a:cubicBezTo>
                    <a:pt x="18609" y="19687"/>
                    <a:pt x="16502" y="19701"/>
                    <a:pt x="14604" y="19846"/>
                  </a:cubicBezTo>
                  <a:cubicBezTo>
                    <a:pt x="13261" y="19949"/>
                    <a:pt x="8018" y="20122"/>
                    <a:pt x="6743" y="20235"/>
                  </a:cubicBezTo>
                  <a:close/>
                </a:path>
              </a:pathLst>
            </a:custGeom>
            <a:noFill/>
            <a:ln w="38100" cap="flat">
              <a:solidFill>
                <a:schemeClr val="tx1"/>
              </a:solidFill>
              <a:prstDash val="solid"/>
              <a:miter lim="400000"/>
            </a:ln>
            <a:effectLst/>
          </p:spPr>
          <p:txBody>
            <a:bodyPr wrap="square" lIns="38100" tIns="38100" rIns="38100" bIns="38100" numCol="1" anchor="ctr">
              <a:noAutofit/>
            </a:bodyPr>
            <a:lstStyle/>
            <a:p>
              <a:pPr defTabSz="457200" fontAlgn="base">
                <a:defRPr sz="3000">
                  <a:solidFill>
                    <a:srgbClr val="FFFFFF"/>
                  </a:solidFill>
                  <a:effectLst>
                    <a:outerShdw blurRad="38100" dist="12700" dir="5400000">
                      <a:srgbClr val="000000">
                        <a:alpha val="50000"/>
                      </a:srgbClr>
                    </a:outerShdw>
                  </a:effectLst>
                </a:defRPr>
              </a:pPr>
              <a:endParaRPr>
                <a:latin typeface="+mn-lt"/>
                <a:ea typeface="+mn-ea"/>
                <a:cs typeface="+mn-ea"/>
                <a:sym typeface="+mn-lt"/>
              </a:endParaRPr>
            </a:p>
          </p:txBody>
        </p:sp>
        <p:sp>
          <p:nvSpPr>
            <p:cNvPr id="15" name="chenying0907 247"/>
            <p:cNvSpPr/>
            <p:nvPr/>
          </p:nvSpPr>
          <p:spPr>
            <a:xfrm>
              <a:off x="2114550" y="2062163"/>
              <a:ext cx="2346325" cy="2201863"/>
            </a:xfrm>
            <a:custGeom>
              <a:avLst/>
              <a:gdLst/>
              <a:ahLst/>
              <a:cxnLst>
                <a:cxn ang="0">
                  <a:pos x="wd2" y="hd2"/>
                </a:cxn>
                <a:cxn ang="5400000">
                  <a:pos x="wd2" y="hd2"/>
                </a:cxn>
                <a:cxn ang="10800000">
                  <a:pos x="wd2" y="hd2"/>
                </a:cxn>
                <a:cxn ang="16200000">
                  <a:pos x="wd2" y="hd2"/>
                </a:cxn>
              </a:cxnLst>
              <a:rect l="0" t="0" r="r" b="b"/>
              <a:pathLst>
                <a:path w="20824" h="20694" extrusionOk="0">
                  <a:moveTo>
                    <a:pt x="20629" y="19260"/>
                  </a:moveTo>
                  <a:cubicBezTo>
                    <a:pt x="20977" y="14949"/>
                    <a:pt x="20772" y="10813"/>
                    <a:pt x="20677" y="6492"/>
                  </a:cubicBezTo>
                  <a:cubicBezTo>
                    <a:pt x="20626" y="4148"/>
                    <a:pt x="20883" y="3161"/>
                    <a:pt x="20716" y="794"/>
                  </a:cubicBezTo>
                  <a:cubicBezTo>
                    <a:pt x="20595" y="-906"/>
                    <a:pt x="2257" y="570"/>
                    <a:pt x="640" y="1127"/>
                  </a:cubicBezTo>
                  <a:cubicBezTo>
                    <a:pt x="-623" y="7448"/>
                    <a:pt x="271" y="14260"/>
                    <a:pt x="871" y="20694"/>
                  </a:cubicBezTo>
                  <a:cubicBezTo>
                    <a:pt x="852" y="20484"/>
                    <a:pt x="2889" y="20367"/>
                    <a:pt x="2986" y="20359"/>
                  </a:cubicBezTo>
                  <a:cubicBezTo>
                    <a:pt x="4363" y="20257"/>
                    <a:pt x="20587" y="19755"/>
                    <a:pt x="20595" y="19670"/>
                  </a:cubicBezTo>
                  <a:cubicBezTo>
                    <a:pt x="20607" y="19533"/>
                    <a:pt x="20618" y="19396"/>
                    <a:pt x="20629" y="19260"/>
                  </a:cubicBezTo>
                  <a:close/>
                </a:path>
              </a:pathLst>
            </a:custGeom>
            <a:noFill/>
            <a:ln w="38100" cap="flat">
              <a:solidFill>
                <a:schemeClr val="tx1"/>
              </a:solidFill>
              <a:prstDash val="solid"/>
              <a:miter lim="400000"/>
            </a:ln>
            <a:effectLst/>
          </p:spPr>
          <p:txBody>
            <a:bodyPr wrap="square" lIns="38100" tIns="38100" rIns="38100" bIns="38100" numCol="1" anchor="ctr">
              <a:noAutofit/>
            </a:bodyPr>
            <a:lstStyle/>
            <a:p>
              <a:pPr defTabSz="457200" fontAlgn="base">
                <a:defRPr sz="3000">
                  <a:solidFill>
                    <a:srgbClr val="FFFFFF"/>
                  </a:solidFill>
                  <a:effectLst>
                    <a:outerShdw blurRad="38100" dist="12700" dir="5400000">
                      <a:srgbClr val="000000">
                        <a:alpha val="50000"/>
                      </a:srgbClr>
                    </a:outerShdw>
                  </a:effectLst>
                </a:defRPr>
              </a:pPr>
              <a:endParaRPr>
                <a:latin typeface="+mn-lt"/>
                <a:ea typeface="+mn-ea"/>
                <a:cs typeface="+mn-ea"/>
                <a:sym typeface="+mn-lt"/>
              </a:endParaRPr>
            </a:p>
          </p:txBody>
        </p:sp>
        <p:sp>
          <p:nvSpPr>
            <p:cNvPr id="16399" name="Freeform 6"/>
            <p:cNvSpPr/>
            <p:nvPr/>
          </p:nvSpPr>
          <p:spPr>
            <a:xfrm>
              <a:off x="2466975" y="4360863"/>
              <a:ext cx="314325" cy="280987"/>
            </a:xfrm>
            <a:custGeom>
              <a:avLst/>
              <a:gdLst/>
              <a:ahLst/>
              <a:cxnLst>
                <a:cxn ang="0">
                  <a:pos x="297291" y="4448"/>
                </a:cxn>
                <a:cxn ang="0">
                  <a:pos x="137553" y="88959"/>
                </a:cxn>
                <a:cxn ang="0">
                  <a:pos x="8874" y="253532"/>
                </a:cxn>
                <a:cxn ang="0">
                  <a:pos x="35497" y="266876"/>
                </a:cxn>
                <a:cxn ang="0">
                  <a:pos x="181925" y="120094"/>
                </a:cxn>
                <a:cxn ang="0">
                  <a:pos x="310603" y="26688"/>
                </a:cxn>
                <a:cxn ang="0">
                  <a:pos x="297291" y="4448"/>
                </a:cxn>
              </a:cxnLst>
              <a:rect l="0" t="0" r="0" b="0"/>
              <a:pathLst>
                <a:path w="71" h="63">
                  <a:moveTo>
                    <a:pt x="67" y="1"/>
                  </a:moveTo>
                  <a:cubicBezTo>
                    <a:pt x="54" y="0"/>
                    <a:pt x="40" y="12"/>
                    <a:pt x="31" y="20"/>
                  </a:cubicBezTo>
                  <a:cubicBezTo>
                    <a:pt x="18" y="30"/>
                    <a:pt x="7" y="42"/>
                    <a:pt x="2" y="57"/>
                  </a:cubicBezTo>
                  <a:cubicBezTo>
                    <a:pt x="0" y="61"/>
                    <a:pt x="6" y="63"/>
                    <a:pt x="8" y="60"/>
                  </a:cubicBezTo>
                  <a:cubicBezTo>
                    <a:pt x="16" y="46"/>
                    <a:pt x="29" y="36"/>
                    <a:pt x="41" y="27"/>
                  </a:cubicBezTo>
                  <a:cubicBezTo>
                    <a:pt x="50" y="20"/>
                    <a:pt x="63" y="16"/>
                    <a:pt x="70" y="6"/>
                  </a:cubicBezTo>
                  <a:cubicBezTo>
                    <a:pt x="71" y="3"/>
                    <a:pt x="69" y="1"/>
                    <a:pt x="67" y="1"/>
                  </a:cubicBezTo>
                  <a:close/>
                </a:path>
              </a:pathLst>
            </a:custGeom>
            <a:solidFill>
              <a:srgbClr val="404040"/>
            </a:solidFill>
            <a:ln w="9525">
              <a:noFill/>
            </a:ln>
          </p:spPr>
          <p:txBody>
            <a:bodyPr/>
            <a:lstStyle/>
            <a:p>
              <a:endParaRPr lang="zh-CN" altLang="en-US">
                <a:latin typeface="+mn-lt"/>
                <a:ea typeface="+mn-ea"/>
                <a:cs typeface="+mn-ea"/>
                <a:sym typeface="+mn-lt"/>
              </a:endParaRPr>
            </a:p>
          </p:txBody>
        </p:sp>
        <p:sp>
          <p:nvSpPr>
            <p:cNvPr id="16400" name="Freeform 7"/>
            <p:cNvSpPr/>
            <p:nvPr/>
          </p:nvSpPr>
          <p:spPr>
            <a:xfrm>
              <a:off x="2243138" y="4343400"/>
              <a:ext cx="306387" cy="298450"/>
            </a:xfrm>
            <a:custGeom>
              <a:avLst/>
              <a:gdLst/>
              <a:ahLst/>
              <a:cxnLst>
                <a:cxn ang="0">
                  <a:pos x="288967" y="8909"/>
                </a:cxn>
                <a:cxn ang="0">
                  <a:pos x="133370" y="124729"/>
                </a:cxn>
                <a:cxn ang="0">
                  <a:pos x="4446" y="276186"/>
                </a:cxn>
                <a:cxn ang="0">
                  <a:pos x="26674" y="294004"/>
                </a:cxn>
                <a:cxn ang="0">
                  <a:pos x="155598" y="173730"/>
                </a:cxn>
                <a:cxn ang="0">
                  <a:pos x="302304" y="22273"/>
                </a:cxn>
                <a:cxn ang="0">
                  <a:pos x="288967" y="8909"/>
                </a:cxn>
              </a:cxnLst>
              <a:rect l="0" t="0" r="0" b="0"/>
              <a:pathLst>
                <a:path w="69" h="67">
                  <a:moveTo>
                    <a:pt x="65" y="2"/>
                  </a:moveTo>
                  <a:cubicBezTo>
                    <a:pt x="54" y="11"/>
                    <a:pt x="42" y="19"/>
                    <a:pt x="30" y="28"/>
                  </a:cubicBezTo>
                  <a:cubicBezTo>
                    <a:pt x="20" y="37"/>
                    <a:pt x="3" y="48"/>
                    <a:pt x="1" y="62"/>
                  </a:cubicBezTo>
                  <a:cubicBezTo>
                    <a:pt x="0" y="65"/>
                    <a:pt x="3" y="67"/>
                    <a:pt x="6" y="66"/>
                  </a:cubicBezTo>
                  <a:cubicBezTo>
                    <a:pt x="17" y="61"/>
                    <a:pt x="26" y="47"/>
                    <a:pt x="35" y="39"/>
                  </a:cubicBezTo>
                  <a:cubicBezTo>
                    <a:pt x="47" y="28"/>
                    <a:pt x="58" y="18"/>
                    <a:pt x="68" y="5"/>
                  </a:cubicBezTo>
                  <a:cubicBezTo>
                    <a:pt x="69" y="4"/>
                    <a:pt x="67" y="0"/>
                    <a:pt x="65" y="2"/>
                  </a:cubicBezTo>
                  <a:close/>
                </a:path>
              </a:pathLst>
            </a:custGeom>
            <a:solidFill>
              <a:srgbClr val="404040"/>
            </a:solidFill>
            <a:ln w="9525">
              <a:noFill/>
            </a:ln>
          </p:spPr>
          <p:txBody>
            <a:bodyPr/>
            <a:lstStyle/>
            <a:p>
              <a:endParaRPr lang="zh-CN" altLang="en-US">
                <a:latin typeface="+mn-lt"/>
                <a:ea typeface="+mn-ea"/>
                <a:cs typeface="+mn-ea"/>
                <a:sym typeface="+mn-lt"/>
              </a:endParaRPr>
            </a:p>
          </p:txBody>
        </p:sp>
        <p:sp>
          <p:nvSpPr>
            <p:cNvPr id="16401" name="Freeform 8"/>
            <p:cNvSpPr/>
            <p:nvPr/>
          </p:nvSpPr>
          <p:spPr>
            <a:xfrm>
              <a:off x="2781300" y="4360863"/>
              <a:ext cx="174625" cy="195262"/>
            </a:xfrm>
            <a:custGeom>
              <a:avLst/>
              <a:gdLst/>
              <a:ahLst/>
              <a:cxnLst>
                <a:cxn ang="0">
                  <a:pos x="160709" y="4447"/>
                </a:cxn>
                <a:cxn ang="0">
                  <a:pos x="89283" y="84488"/>
                </a:cxn>
                <a:cxn ang="0">
                  <a:pos x="8928" y="160082"/>
                </a:cxn>
                <a:cxn ang="0">
                  <a:pos x="31249" y="195656"/>
                </a:cxn>
                <a:cxn ang="0">
                  <a:pos x="124996" y="124508"/>
                </a:cxn>
                <a:cxn ang="0">
                  <a:pos x="174101" y="13340"/>
                </a:cxn>
                <a:cxn ang="0">
                  <a:pos x="160709" y="4447"/>
                </a:cxn>
              </a:cxnLst>
              <a:rect l="0" t="0" r="0" b="0"/>
              <a:pathLst>
                <a:path w="39" h="44">
                  <a:moveTo>
                    <a:pt x="36" y="1"/>
                  </a:moveTo>
                  <a:cubicBezTo>
                    <a:pt x="30" y="7"/>
                    <a:pt x="26" y="14"/>
                    <a:pt x="20" y="19"/>
                  </a:cubicBezTo>
                  <a:cubicBezTo>
                    <a:pt x="15" y="25"/>
                    <a:pt x="5" y="29"/>
                    <a:pt x="2" y="36"/>
                  </a:cubicBezTo>
                  <a:cubicBezTo>
                    <a:pt x="0" y="39"/>
                    <a:pt x="2" y="44"/>
                    <a:pt x="7" y="44"/>
                  </a:cubicBezTo>
                  <a:cubicBezTo>
                    <a:pt x="15" y="44"/>
                    <a:pt x="23" y="35"/>
                    <a:pt x="28" y="28"/>
                  </a:cubicBezTo>
                  <a:cubicBezTo>
                    <a:pt x="34" y="21"/>
                    <a:pt x="39" y="12"/>
                    <a:pt x="39" y="3"/>
                  </a:cubicBezTo>
                  <a:cubicBezTo>
                    <a:pt x="39" y="1"/>
                    <a:pt x="37" y="0"/>
                    <a:pt x="36" y="1"/>
                  </a:cubicBezTo>
                  <a:close/>
                </a:path>
              </a:pathLst>
            </a:custGeom>
            <a:solidFill>
              <a:srgbClr val="404040"/>
            </a:solidFill>
            <a:ln w="9525">
              <a:noFill/>
            </a:ln>
          </p:spPr>
          <p:txBody>
            <a:bodyPr/>
            <a:lstStyle/>
            <a:p>
              <a:endParaRPr lang="zh-CN" altLang="en-US">
                <a:latin typeface="+mn-lt"/>
                <a:ea typeface="+mn-ea"/>
                <a:cs typeface="+mn-ea"/>
                <a:sym typeface="+mn-lt"/>
              </a:endParaRPr>
            </a:p>
          </p:txBody>
        </p:sp>
      </p:grpSp>
      <p:pic>
        <p:nvPicPr>
          <p:cNvPr id="7" name="图片 6">
            <a:extLst>
              <a:ext uri="{FF2B5EF4-FFF2-40B4-BE49-F238E27FC236}">
                <a16:creationId xmlns:a16="http://schemas.microsoft.com/office/drawing/2014/main" id="{0B54F6AC-D253-0E3A-FBA1-14F4D1DB9D7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122743" y="3962952"/>
            <a:ext cx="2718707" cy="2278427"/>
          </a:xfrm>
          <a:prstGeom prst="rect">
            <a:avLst/>
          </a:prstGeom>
        </p:spPr>
      </p:pic>
      <p:pic>
        <p:nvPicPr>
          <p:cNvPr id="9" name="图片 8">
            <a:extLst>
              <a:ext uri="{FF2B5EF4-FFF2-40B4-BE49-F238E27FC236}">
                <a16:creationId xmlns:a16="http://schemas.microsoft.com/office/drawing/2014/main" id="{DDF4631C-DA73-A2FF-9594-158B484F78BA}"/>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945341" y="3962951"/>
            <a:ext cx="2278428" cy="2278428"/>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9AB0D0-0527-81C0-25C1-BB77674D8090}"/>
            </a:ext>
          </a:extLst>
        </p:cNvPr>
        <p:cNvGrpSpPr/>
        <p:nvPr/>
      </p:nvGrpSpPr>
      <p:grpSpPr>
        <a:xfrm>
          <a:off x="0" y="0"/>
          <a:ext cx="0" cy="0"/>
          <a:chOff x="0" y="0"/>
          <a:chExt cx="0" cy="0"/>
        </a:xfrm>
      </p:grpSpPr>
      <p:grpSp>
        <p:nvGrpSpPr>
          <p:cNvPr id="16385" name="PA_组合 139">
            <a:extLst>
              <a:ext uri="{FF2B5EF4-FFF2-40B4-BE49-F238E27FC236}">
                <a16:creationId xmlns:a16="http://schemas.microsoft.com/office/drawing/2014/main" id="{95BE0BC1-3E7E-8515-C401-3913A05AE7B6}"/>
              </a:ext>
            </a:extLst>
          </p:cNvPr>
          <p:cNvGrpSpPr/>
          <p:nvPr/>
        </p:nvGrpSpPr>
        <p:grpSpPr>
          <a:xfrm rot="10471270" flipV="1">
            <a:off x="914400" y="547688"/>
            <a:ext cx="2019300" cy="147637"/>
            <a:chOff x="12700" y="-1"/>
            <a:chExt cx="1395068" cy="386881"/>
          </a:xfrm>
        </p:grpSpPr>
        <p:sp>
          <p:nvSpPr>
            <p:cNvPr id="112" name="chenying0907 135">
              <a:extLst>
                <a:ext uri="{FF2B5EF4-FFF2-40B4-BE49-F238E27FC236}">
                  <a16:creationId xmlns:a16="http://schemas.microsoft.com/office/drawing/2014/main" id="{07DDE8CE-7992-0759-523D-4510052DE99C}"/>
                </a:ext>
              </a:extLst>
            </p:cNvPr>
            <p:cNvSpPr/>
            <p:nvPr/>
          </p:nvSpPr>
          <p:spPr>
            <a:xfrm>
              <a:off x="1375762" y="1222"/>
              <a:ext cx="36192" cy="33280"/>
            </a:xfrm>
            <a:custGeom>
              <a:avLst/>
              <a:gdLst/>
              <a:ahLst/>
              <a:cxnLst>
                <a:cxn ang="0">
                  <a:pos x="wd2" y="hd2"/>
                </a:cxn>
                <a:cxn ang="5400000">
                  <a:pos x="wd2" y="hd2"/>
                </a:cxn>
                <a:cxn ang="10800000">
                  <a:pos x="wd2" y="hd2"/>
                </a:cxn>
                <a:cxn ang="16200000">
                  <a:pos x="wd2" y="hd2"/>
                </a:cxn>
              </a:cxnLst>
              <a:rect l="0" t="0" r="r" b="b"/>
              <a:pathLst>
                <a:path w="14919" h="14783" extrusionOk="0">
                  <a:moveTo>
                    <a:pt x="14668" y="9624"/>
                  </a:moveTo>
                  <a:cubicBezTo>
                    <a:pt x="13296" y="16702"/>
                    <a:pt x="3141" y="16108"/>
                    <a:pt x="711" y="10207"/>
                  </a:cubicBezTo>
                  <a:cubicBezTo>
                    <a:pt x="-4134" y="-1569"/>
                    <a:pt x="17466" y="-4898"/>
                    <a:pt x="14668" y="9624"/>
                  </a:cubicBezTo>
                  <a:close/>
                </a:path>
              </a:pathLst>
            </a:custGeom>
            <a:noFill/>
            <a:ln w="12700" cap="flat">
              <a:solidFill>
                <a:srgbClr val="231F20"/>
              </a:solidFill>
              <a:prstDash val="dashDot"/>
              <a:miter lim="400000"/>
            </a:ln>
            <a:effectLst/>
          </p:spPr>
          <p:txBody>
            <a:bodyPr lIns="38100" tIns="38100" rIns="38100" bIns="38100" anchor="ctr"/>
            <a:lstStyle/>
            <a:p>
              <a:pPr marL="0" marR="0" lvl="0" indent="0" algn="l" defTabSz="457200" rtl="0" eaLnBrk="1" fontAlgn="auto" latinLnBrk="0" hangingPunct="1">
                <a:lnSpc>
                  <a:spcPct val="100000"/>
                </a:lnSpc>
                <a:spcBef>
                  <a:spcPct val="0"/>
                </a:spcBef>
                <a:spcAft>
                  <a:spcPct val="0"/>
                </a:spcAft>
                <a:buClrTx/>
                <a:buSzTx/>
                <a:buFont typeface="Arial" panose="020B0604020202020204" pitchFamily="34" charset="0"/>
                <a:buNone/>
                <a:defRPr sz="3000">
                  <a:solidFill>
                    <a:srgbClr val="FFFFFF"/>
                  </a:solidFill>
                  <a:effectLst>
                    <a:outerShdw blurRad="38100" dist="12700" dir="5400000">
                      <a:srgbClr val="000000">
                        <a:alpha val="50000"/>
                      </a:srgbClr>
                    </a:outerShdw>
                  </a:effectLst>
                </a:defRPr>
              </a:pPr>
              <a:endParaRPr kumimoji="0" sz="3000" b="0" i="0" u="none" strike="noStrike" kern="1200" cap="none" spc="0" normalizeH="0" baseline="0" noProof="0">
                <a:ln>
                  <a:noFill/>
                </a:ln>
                <a:solidFill>
                  <a:srgbClr val="FFFFFF"/>
                </a:solidFill>
                <a:effectLst>
                  <a:outerShdw blurRad="38100" dist="12700" dir="5400000">
                    <a:srgbClr val="000000">
                      <a:alpha val="50000"/>
                    </a:srgbClr>
                  </a:outerShdw>
                </a:effectLst>
                <a:uLnTx/>
                <a:uFillTx/>
                <a:latin typeface="+mn-lt"/>
                <a:ea typeface="+mn-ea"/>
                <a:cs typeface="+mn-ea"/>
                <a:sym typeface="+mn-lt"/>
              </a:endParaRPr>
            </a:p>
          </p:txBody>
        </p:sp>
        <p:sp>
          <p:nvSpPr>
            <p:cNvPr id="114" name="chenying0907 136">
              <a:extLst>
                <a:ext uri="{FF2B5EF4-FFF2-40B4-BE49-F238E27FC236}">
                  <a16:creationId xmlns:a16="http://schemas.microsoft.com/office/drawing/2014/main" id="{988FD20D-94A3-2E3A-79CA-A7D8D67E39CF}"/>
                </a:ext>
              </a:extLst>
            </p:cNvPr>
            <p:cNvSpPr/>
            <p:nvPr/>
          </p:nvSpPr>
          <p:spPr>
            <a:xfrm>
              <a:off x="15138" y="19400"/>
              <a:ext cx="1352294" cy="374402"/>
            </a:xfrm>
            <a:custGeom>
              <a:avLst/>
              <a:gdLst/>
              <a:ahLst/>
              <a:cxnLst>
                <a:cxn ang="0">
                  <a:pos x="wd2" y="hd2"/>
                </a:cxn>
                <a:cxn ang="5400000">
                  <a:pos x="wd2" y="hd2"/>
                </a:cxn>
                <a:cxn ang="10800000">
                  <a:pos x="wd2" y="hd2"/>
                </a:cxn>
                <a:cxn ang="16200000">
                  <a:pos x="wd2" y="hd2"/>
                </a:cxn>
              </a:cxnLst>
              <a:rect l="0" t="0" r="r" b="b"/>
              <a:pathLst>
                <a:path w="21600" h="19912" extrusionOk="0">
                  <a:moveTo>
                    <a:pt x="0" y="11488"/>
                  </a:moveTo>
                  <a:cubicBezTo>
                    <a:pt x="487" y="15274"/>
                    <a:pt x="2411" y="21290"/>
                    <a:pt x="3846" y="19628"/>
                  </a:cubicBezTo>
                  <a:cubicBezTo>
                    <a:pt x="4495" y="18877"/>
                    <a:pt x="4749" y="16868"/>
                    <a:pt x="5017" y="14957"/>
                  </a:cubicBezTo>
                  <a:cubicBezTo>
                    <a:pt x="5420" y="12072"/>
                    <a:pt x="5921" y="7692"/>
                    <a:pt x="6882" y="6380"/>
                  </a:cubicBezTo>
                  <a:cubicBezTo>
                    <a:pt x="7909" y="4976"/>
                    <a:pt x="8909" y="7635"/>
                    <a:pt x="9446" y="10215"/>
                  </a:cubicBezTo>
                  <a:cubicBezTo>
                    <a:pt x="10035" y="13042"/>
                    <a:pt x="10932" y="15637"/>
                    <a:pt x="12033" y="14691"/>
                  </a:cubicBezTo>
                  <a:cubicBezTo>
                    <a:pt x="13984" y="13011"/>
                    <a:pt x="12576" y="4396"/>
                    <a:pt x="14172" y="1656"/>
                  </a:cubicBezTo>
                  <a:cubicBezTo>
                    <a:pt x="14906" y="396"/>
                    <a:pt x="15577" y="1880"/>
                    <a:pt x="16102" y="3544"/>
                  </a:cubicBezTo>
                  <a:cubicBezTo>
                    <a:pt x="16745" y="5586"/>
                    <a:pt x="17079" y="7207"/>
                    <a:pt x="18030" y="7490"/>
                  </a:cubicBezTo>
                  <a:cubicBezTo>
                    <a:pt x="18588" y="7656"/>
                    <a:pt x="19101" y="6897"/>
                    <a:pt x="19447" y="5427"/>
                  </a:cubicBezTo>
                  <a:cubicBezTo>
                    <a:pt x="19755" y="4117"/>
                    <a:pt x="19782" y="1393"/>
                    <a:pt x="20208" y="457"/>
                  </a:cubicBezTo>
                  <a:cubicBezTo>
                    <a:pt x="20555" y="-310"/>
                    <a:pt x="21224" y="60"/>
                    <a:pt x="21600" y="337"/>
                  </a:cubicBezTo>
                </a:path>
              </a:pathLst>
            </a:custGeom>
            <a:noFill/>
            <a:ln w="12700" cap="flat">
              <a:solidFill>
                <a:srgbClr val="231F20"/>
              </a:solidFill>
              <a:prstDash val="dashDot"/>
              <a:miter lim="400000"/>
            </a:ln>
            <a:effectLst/>
          </p:spPr>
          <p:txBody>
            <a:bodyPr lIns="38100" tIns="38100" rIns="38100" bIns="38100" anchor="ctr"/>
            <a:lstStyle/>
            <a:p>
              <a:pPr marL="0" marR="0" lvl="0" indent="0" algn="l" defTabSz="457200" rtl="0" eaLnBrk="1" fontAlgn="auto" latinLnBrk="0" hangingPunct="1">
                <a:lnSpc>
                  <a:spcPct val="100000"/>
                </a:lnSpc>
                <a:spcBef>
                  <a:spcPct val="0"/>
                </a:spcBef>
                <a:spcAft>
                  <a:spcPct val="0"/>
                </a:spcAft>
                <a:buClrTx/>
                <a:buSzTx/>
                <a:buFont typeface="Arial" panose="020B0604020202020204" pitchFamily="34" charset="0"/>
                <a:buNone/>
                <a:defRPr sz="3000">
                  <a:solidFill>
                    <a:srgbClr val="FFFFFF"/>
                  </a:solidFill>
                  <a:effectLst>
                    <a:outerShdw blurRad="38100" dist="12700" dir="5400000">
                      <a:srgbClr val="000000">
                        <a:alpha val="50000"/>
                      </a:srgbClr>
                    </a:outerShdw>
                  </a:effectLst>
                </a:defRPr>
              </a:pPr>
              <a:endParaRPr kumimoji="0" sz="3000" b="0" i="0" u="none" strike="noStrike" kern="1200" cap="none" spc="0" normalizeH="0" baseline="0" noProof="0">
                <a:ln>
                  <a:noFill/>
                </a:ln>
                <a:solidFill>
                  <a:srgbClr val="FFFFFF"/>
                </a:solidFill>
                <a:effectLst>
                  <a:outerShdw blurRad="38100" dist="12700" dir="5400000">
                    <a:srgbClr val="000000">
                      <a:alpha val="50000"/>
                    </a:srgbClr>
                  </a:outerShdw>
                </a:effectLst>
                <a:uLnTx/>
                <a:uFillTx/>
                <a:latin typeface="+mn-lt"/>
                <a:ea typeface="+mn-ea"/>
                <a:cs typeface="+mn-ea"/>
                <a:sym typeface="+mn-lt"/>
              </a:endParaRPr>
            </a:p>
          </p:txBody>
        </p:sp>
      </p:grpSp>
      <p:sp>
        <p:nvSpPr>
          <p:cNvPr id="16388" name="文本框 55">
            <a:extLst>
              <a:ext uri="{FF2B5EF4-FFF2-40B4-BE49-F238E27FC236}">
                <a16:creationId xmlns:a16="http://schemas.microsoft.com/office/drawing/2014/main" id="{F7FD02D3-70C2-0E38-C3D4-C4D0BBC8B88A}"/>
              </a:ext>
            </a:extLst>
          </p:cNvPr>
          <p:cNvSpPr txBox="1"/>
          <p:nvPr/>
        </p:nvSpPr>
        <p:spPr>
          <a:xfrm>
            <a:off x="803275" y="149225"/>
            <a:ext cx="2193925" cy="523220"/>
          </a:xfrm>
          <a:prstGeom prst="rect">
            <a:avLst/>
          </a:prstGeom>
          <a:noFill/>
          <a:ln w="9525">
            <a:noFill/>
          </a:ln>
        </p:spPr>
        <p:txBody>
          <a:bodyPr anchor="t" anchorCtr="0">
            <a:spAutoFit/>
          </a:bodyPr>
          <a:lstStyle/>
          <a:p>
            <a:pPr algn="ctr"/>
            <a:r>
              <a:rPr lang="zh-CN" altLang="en-US" sz="2800" dirty="0">
                <a:latin typeface="隶书" panose="02010509060101010101" pitchFamily="49" charset="-122"/>
                <a:ea typeface="隶书" panose="02010509060101010101" pitchFamily="49" charset="-122"/>
                <a:cs typeface="+mn-ea"/>
                <a:sym typeface="+mn-lt"/>
              </a:rPr>
              <a:t>实验分析</a:t>
            </a:r>
          </a:p>
        </p:txBody>
      </p:sp>
      <p:pic>
        <p:nvPicPr>
          <p:cNvPr id="16389" name="图片 36">
            <a:extLst>
              <a:ext uri="{FF2B5EF4-FFF2-40B4-BE49-F238E27FC236}">
                <a16:creationId xmlns:a16="http://schemas.microsoft.com/office/drawing/2014/main" id="{99B25E3D-FEC4-B2AE-BCF4-2AB49B0E603C}"/>
              </a:ext>
            </a:extLst>
          </p:cNvPr>
          <p:cNvPicPr>
            <a:picLocks noChangeAspect="1"/>
          </p:cNvPicPr>
          <p:nvPr/>
        </p:nvPicPr>
        <p:blipFill>
          <a:blip r:embed="rId2"/>
          <a:stretch>
            <a:fillRect/>
          </a:stretch>
        </p:blipFill>
        <p:spPr>
          <a:xfrm>
            <a:off x="2997200" y="149225"/>
            <a:ext cx="398463" cy="390525"/>
          </a:xfrm>
          <a:prstGeom prst="rect">
            <a:avLst/>
          </a:prstGeom>
          <a:noFill/>
          <a:ln w="9525">
            <a:noFill/>
          </a:ln>
        </p:spPr>
      </p:pic>
      <p:pic>
        <p:nvPicPr>
          <p:cNvPr id="16390" name="图片 126">
            <a:extLst>
              <a:ext uri="{FF2B5EF4-FFF2-40B4-BE49-F238E27FC236}">
                <a16:creationId xmlns:a16="http://schemas.microsoft.com/office/drawing/2014/main" id="{244D2CA7-8D28-0A7E-3641-397CD390FB19}"/>
              </a:ext>
            </a:extLst>
          </p:cNvPr>
          <p:cNvPicPr>
            <a:picLocks noChangeAspect="1"/>
          </p:cNvPicPr>
          <p:nvPr/>
        </p:nvPicPr>
        <p:blipFill>
          <a:blip r:embed="rId3"/>
          <a:stretch>
            <a:fillRect/>
          </a:stretch>
        </p:blipFill>
        <p:spPr>
          <a:xfrm>
            <a:off x="180975" y="149225"/>
            <a:ext cx="730250" cy="514350"/>
          </a:xfrm>
          <a:prstGeom prst="rect">
            <a:avLst/>
          </a:prstGeom>
          <a:noFill/>
          <a:ln w="9525">
            <a:noFill/>
          </a:ln>
        </p:spPr>
      </p:pic>
      <p:pic>
        <p:nvPicPr>
          <p:cNvPr id="16391" name="图片 6" descr="9a6df9c46e067a3a76746a077a8a0f82303ef85dea31a-A29vBX_fw658">
            <a:extLst>
              <a:ext uri="{FF2B5EF4-FFF2-40B4-BE49-F238E27FC236}">
                <a16:creationId xmlns:a16="http://schemas.microsoft.com/office/drawing/2014/main" id="{FF93C770-9B68-356C-74B7-CC4DEF73653F}"/>
              </a:ext>
            </a:extLst>
          </p:cNvPr>
          <p:cNvPicPr>
            <a:picLocks noChangeAspect="1"/>
          </p:cNvPicPr>
          <p:nvPr/>
        </p:nvPicPr>
        <p:blipFill>
          <a:blip r:embed="rId4"/>
          <a:stretch>
            <a:fillRect/>
          </a:stretch>
        </p:blipFill>
        <p:spPr>
          <a:xfrm>
            <a:off x="8674100" y="4146550"/>
            <a:ext cx="3563938" cy="2724150"/>
          </a:xfrm>
          <a:prstGeom prst="rect">
            <a:avLst/>
          </a:prstGeom>
          <a:noFill/>
          <a:ln w="9525">
            <a:noFill/>
          </a:ln>
        </p:spPr>
      </p:pic>
      <p:grpSp>
        <p:nvGrpSpPr>
          <p:cNvPr id="16392" name="PA_组合 139">
            <a:extLst>
              <a:ext uri="{FF2B5EF4-FFF2-40B4-BE49-F238E27FC236}">
                <a16:creationId xmlns:a16="http://schemas.microsoft.com/office/drawing/2014/main" id="{2143C803-08B4-9736-F239-91EC1C3C80D8}"/>
              </a:ext>
            </a:extLst>
          </p:cNvPr>
          <p:cNvGrpSpPr/>
          <p:nvPr/>
        </p:nvGrpSpPr>
        <p:grpSpPr>
          <a:xfrm rot="5400000" flipV="1">
            <a:off x="995533" y="3534303"/>
            <a:ext cx="4769935" cy="274800"/>
            <a:chOff x="12700" y="-1"/>
            <a:chExt cx="1395068" cy="386881"/>
          </a:xfrm>
        </p:grpSpPr>
        <p:sp>
          <p:nvSpPr>
            <p:cNvPr id="2" name="chenying0907 135">
              <a:extLst>
                <a:ext uri="{FF2B5EF4-FFF2-40B4-BE49-F238E27FC236}">
                  <a16:creationId xmlns:a16="http://schemas.microsoft.com/office/drawing/2014/main" id="{C95048F1-3136-E6EC-8D03-E784947AA72A}"/>
                </a:ext>
              </a:extLst>
            </p:cNvPr>
            <p:cNvSpPr/>
            <p:nvPr/>
          </p:nvSpPr>
          <p:spPr>
            <a:xfrm>
              <a:off x="1370973" y="484"/>
              <a:ext cx="36029" cy="32942"/>
            </a:xfrm>
            <a:custGeom>
              <a:avLst/>
              <a:gdLst/>
              <a:ahLst/>
              <a:cxnLst>
                <a:cxn ang="0">
                  <a:pos x="wd2" y="hd2"/>
                </a:cxn>
                <a:cxn ang="5400000">
                  <a:pos x="wd2" y="hd2"/>
                </a:cxn>
                <a:cxn ang="10800000">
                  <a:pos x="wd2" y="hd2"/>
                </a:cxn>
                <a:cxn ang="16200000">
                  <a:pos x="wd2" y="hd2"/>
                </a:cxn>
              </a:cxnLst>
              <a:rect l="0" t="0" r="r" b="b"/>
              <a:pathLst>
                <a:path w="14919" h="14783" extrusionOk="0">
                  <a:moveTo>
                    <a:pt x="14668" y="9624"/>
                  </a:moveTo>
                  <a:cubicBezTo>
                    <a:pt x="13296" y="16702"/>
                    <a:pt x="3141" y="16108"/>
                    <a:pt x="711" y="10207"/>
                  </a:cubicBezTo>
                  <a:cubicBezTo>
                    <a:pt x="-4134" y="-1569"/>
                    <a:pt x="17466" y="-4898"/>
                    <a:pt x="14668" y="9624"/>
                  </a:cubicBezTo>
                  <a:close/>
                </a:path>
              </a:pathLst>
            </a:custGeom>
            <a:noFill/>
            <a:ln w="19050" cap="flat">
              <a:solidFill>
                <a:srgbClr val="231F20"/>
              </a:solidFill>
              <a:prstDash val="dashDot"/>
              <a:miter lim="400000"/>
            </a:ln>
            <a:effectLst/>
          </p:spPr>
          <p:txBody>
            <a:bodyPr lIns="38100" tIns="38100" rIns="38100" bIns="38100" anchor="ctr"/>
            <a:lstStyle/>
            <a:p>
              <a:pPr marL="0" marR="0" lvl="0" indent="0" algn="l" defTabSz="457200" rtl="0" eaLnBrk="1" fontAlgn="auto" latinLnBrk="0" hangingPunct="1">
                <a:lnSpc>
                  <a:spcPct val="100000"/>
                </a:lnSpc>
                <a:spcBef>
                  <a:spcPct val="0"/>
                </a:spcBef>
                <a:spcAft>
                  <a:spcPct val="0"/>
                </a:spcAft>
                <a:buClrTx/>
                <a:buSzTx/>
                <a:buFont typeface="Arial" panose="020B0604020202020204" pitchFamily="34" charset="0"/>
                <a:buNone/>
                <a:defRPr sz="3000">
                  <a:solidFill>
                    <a:srgbClr val="FFFFFF"/>
                  </a:solidFill>
                  <a:effectLst>
                    <a:outerShdw blurRad="38100" dist="12700" dir="5400000">
                      <a:srgbClr val="000000">
                        <a:alpha val="50000"/>
                      </a:srgbClr>
                    </a:outerShdw>
                  </a:effectLst>
                </a:defRPr>
              </a:pPr>
              <a:endParaRPr kumimoji="0" sz="3000" b="0" i="0" u="none" strike="noStrike" kern="1200" cap="none" spc="0" normalizeH="0" baseline="0" noProof="0">
                <a:ln>
                  <a:noFill/>
                </a:ln>
                <a:solidFill>
                  <a:srgbClr val="FFFFFF"/>
                </a:solidFill>
                <a:effectLst>
                  <a:outerShdw blurRad="38100" dist="12700" dir="5400000">
                    <a:srgbClr val="000000">
                      <a:alpha val="50000"/>
                    </a:srgbClr>
                  </a:outerShdw>
                </a:effectLst>
                <a:uLnTx/>
                <a:uFillTx/>
                <a:latin typeface="+mn-lt"/>
                <a:ea typeface="+mn-ea"/>
                <a:cs typeface="+mn-ea"/>
                <a:sym typeface="+mn-lt"/>
              </a:endParaRPr>
            </a:p>
          </p:txBody>
        </p:sp>
        <p:sp>
          <p:nvSpPr>
            <p:cNvPr id="3" name="chenying0907 136">
              <a:extLst>
                <a:ext uri="{FF2B5EF4-FFF2-40B4-BE49-F238E27FC236}">
                  <a16:creationId xmlns:a16="http://schemas.microsoft.com/office/drawing/2014/main" id="{6C2D4929-BF22-DEDC-FFAA-90E56C60F974}"/>
                </a:ext>
              </a:extLst>
            </p:cNvPr>
            <p:cNvSpPr/>
            <p:nvPr/>
          </p:nvSpPr>
          <p:spPr>
            <a:xfrm>
              <a:off x="12906" y="9715"/>
              <a:ext cx="1351578" cy="372848"/>
            </a:xfrm>
            <a:custGeom>
              <a:avLst/>
              <a:gdLst/>
              <a:ahLst/>
              <a:cxnLst>
                <a:cxn ang="0">
                  <a:pos x="wd2" y="hd2"/>
                </a:cxn>
                <a:cxn ang="5400000">
                  <a:pos x="wd2" y="hd2"/>
                </a:cxn>
                <a:cxn ang="10800000">
                  <a:pos x="wd2" y="hd2"/>
                </a:cxn>
                <a:cxn ang="16200000">
                  <a:pos x="wd2" y="hd2"/>
                </a:cxn>
              </a:cxnLst>
              <a:rect l="0" t="0" r="r" b="b"/>
              <a:pathLst>
                <a:path w="21600" h="19912" extrusionOk="0">
                  <a:moveTo>
                    <a:pt x="0" y="11488"/>
                  </a:moveTo>
                  <a:cubicBezTo>
                    <a:pt x="487" y="15274"/>
                    <a:pt x="2411" y="21290"/>
                    <a:pt x="3846" y="19628"/>
                  </a:cubicBezTo>
                  <a:cubicBezTo>
                    <a:pt x="4495" y="18877"/>
                    <a:pt x="4749" y="16868"/>
                    <a:pt x="5017" y="14957"/>
                  </a:cubicBezTo>
                  <a:cubicBezTo>
                    <a:pt x="5420" y="12072"/>
                    <a:pt x="5921" y="7692"/>
                    <a:pt x="6882" y="6380"/>
                  </a:cubicBezTo>
                  <a:cubicBezTo>
                    <a:pt x="7909" y="4976"/>
                    <a:pt x="8909" y="7635"/>
                    <a:pt x="9446" y="10215"/>
                  </a:cubicBezTo>
                  <a:cubicBezTo>
                    <a:pt x="10035" y="13042"/>
                    <a:pt x="10932" y="15637"/>
                    <a:pt x="12033" y="14691"/>
                  </a:cubicBezTo>
                  <a:cubicBezTo>
                    <a:pt x="13984" y="13011"/>
                    <a:pt x="12576" y="4396"/>
                    <a:pt x="14172" y="1656"/>
                  </a:cubicBezTo>
                  <a:cubicBezTo>
                    <a:pt x="14906" y="396"/>
                    <a:pt x="15577" y="1880"/>
                    <a:pt x="16102" y="3544"/>
                  </a:cubicBezTo>
                  <a:cubicBezTo>
                    <a:pt x="16745" y="5586"/>
                    <a:pt x="17079" y="7207"/>
                    <a:pt x="18030" y="7490"/>
                  </a:cubicBezTo>
                  <a:cubicBezTo>
                    <a:pt x="18588" y="7656"/>
                    <a:pt x="19101" y="6897"/>
                    <a:pt x="19447" y="5427"/>
                  </a:cubicBezTo>
                  <a:cubicBezTo>
                    <a:pt x="19755" y="4117"/>
                    <a:pt x="19782" y="1393"/>
                    <a:pt x="20208" y="457"/>
                  </a:cubicBezTo>
                  <a:cubicBezTo>
                    <a:pt x="20555" y="-310"/>
                    <a:pt x="21224" y="60"/>
                    <a:pt x="21600" y="337"/>
                  </a:cubicBezTo>
                </a:path>
              </a:pathLst>
            </a:custGeom>
            <a:noFill/>
            <a:ln w="19050" cap="flat">
              <a:solidFill>
                <a:srgbClr val="231F20"/>
              </a:solidFill>
              <a:prstDash val="dashDot"/>
              <a:miter lim="400000"/>
            </a:ln>
            <a:effectLst/>
          </p:spPr>
          <p:txBody>
            <a:bodyPr lIns="38100" tIns="38100" rIns="38100" bIns="38100" anchor="ctr"/>
            <a:lstStyle/>
            <a:p>
              <a:pPr marL="0" marR="0" lvl="0" indent="0" algn="l" defTabSz="457200" rtl="0" eaLnBrk="1" fontAlgn="auto" latinLnBrk="0" hangingPunct="1">
                <a:lnSpc>
                  <a:spcPct val="100000"/>
                </a:lnSpc>
                <a:spcBef>
                  <a:spcPct val="0"/>
                </a:spcBef>
                <a:spcAft>
                  <a:spcPct val="0"/>
                </a:spcAft>
                <a:buClrTx/>
                <a:buSzTx/>
                <a:buFont typeface="Arial" panose="020B0604020202020204" pitchFamily="34" charset="0"/>
                <a:buNone/>
                <a:defRPr sz="3000">
                  <a:solidFill>
                    <a:srgbClr val="FFFFFF"/>
                  </a:solidFill>
                  <a:effectLst>
                    <a:outerShdw blurRad="38100" dist="12700" dir="5400000">
                      <a:srgbClr val="000000">
                        <a:alpha val="50000"/>
                      </a:srgbClr>
                    </a:outerShdw>
                  </a:effectLst>
                </a:defRPr>
              </a:pPr>
              <a:endParaRPr kumimoji="0" sz="3000" b="0" i="0" u="none" strike="noStrike" kern="1200" cap="none" spc="0" normalizeH="0" baseline="0" noProof="0">
                <a:ln>
                  <a:noFill/>
                </a:ln>
                <a:solidFill>
                  <a:srgbClr val="FFFFFF"/>
                </a:solidFill>
                <a:effectLst>
                  <a:outerShdw blurRad="38100" dist="12700" dir="5400000">
                    <a:srgbClr val="000000">
                      <a:alpha val="50000"/>
                    </a:srgbClr>
                  </a:outerShdw>
                </a:effectLst>
                <a:uLnTx/>
                <a:uFillTx/>
                <a:latin typeface="+mn-lt"/>
                <a:ea typeface="+mn-ea"/>
                <a:cs typeface="+mn-ea"/>
                <a:sym typeface="+mn-lt"/>
              </a:endParaRPr>
            </a:p>
          </p:txBody>
        </p:sp>
      </p:grpSp>
      <p:sp>
        <p:nvSpPr>
          <p:cNvPr id="4" name="î$1idè">
            <a:extLst>
              <a:ext uri="{FF2B5EF4-FFF2-40B4-BE49-F238E27FC236}">
                <a16:creationId xmlns:a16="http://schemas.microsoft.com/office/drawing/2014/main" id="{AD3EEC77-B672-31F8-3DAF-91EB34AE4252}"/>
              </a:ext>
            </a:extLst>
          </p:cNvPr>
          <p:cNvSpPr/>
          <p:nvPr/>
        </p:nvSpPr>
        <p:spPr>
          <a:xfrm>
            <a:off x="3642679" y="788443"/>
            <a:ext cx="7607219" cy="4175670"/>
          </a:xfrm>
          <a:prstGeom prst="snip2SameRect">
            <a:avLst>
              <a:gd name="adj1" fmla="val 0"/>
              <a:gd name="adj2" fmla="val 0"/>
            </a:avLst>
          </a:prstGeom>
          <a:ln>
            <a:noFill/>
          </a:ln>
        </p:spPr>
        <p:txBody>
          <a:bodyPr/>
          <a:lstStyle/>
          <a:p>
            <a:pPr marL="0" marR="0" lvl="0" indent="0" algn="l" defTabSz="914400" rtl="0" eaLnBrk="1" fontAlgn="base" latinLnBrk="0" hangingPunct="1">
              <a:lnSpc>
                <a:spcPct val="170000"/>
              </a:lnSpc>
              <a:spcBef>
                <a:spcPct val="0"/>
              </a:spcBef>
              <a:spcAft>
                <a:spcPct val="0"/>
              </a:spcAft>
              <a:buClrTx/>
              <a:buSzTx/>
              <a:buFont typeface="Arial" panose="020B0604020202020204" pitchFamily="34" charset="0"/>
              <a:buNone/>
              <a:defRPr/>
            </a:pPr>
            <a:r>
              <a:rPr kumimoji="0" lang="zh-CN" altLang="en-US" sz="2000" b="0" i="0" u="none" strike="noStrike" kern="1200" cap="none" spc="0" normalizeH="0" baseline="0" noProof="1">
                <a:ln>
                  <a:noFill/>
                </a:ln>
                <a:solidFill>
                  <a:schemeClr val="tx1"/>
                </a:solidFill>
                <a:effectLst/>
                <a:uLnTx/>
                <a:uFillTx/>
                <a:latin typeface="隶书" panose="02010509060101010101" pitchFamily="49" charset="-122"/>
                <a:ea typeface="隶书" panose="02010509060101010101" pitchFamily="49" charset="-122"/>
                <a:cs typeface="+mn-ea"/>
                <a:sym typeface="+mn-lt"/>
              </a:rPr>
              <a:t>另外，我还做了一个关于调味料附着情况的小实验。我把一片平面薯片和一片波浪形薯片分别放在两个小碟子里，然后用滴管在它们上面滴相同量的盐水（模拟调味料）。</a:t>
            </a:r>
            <a:endParaRPr kumimoji="0" lang="en-US" altLang="zh-CN" sz="2000" b="0" i="0" u="none" strike="noStrike" kern="1200" cap="none" spc="0" normalizeH="0" baseline="0" noProof="1">
              <a:ln>
                <a:noFill/>
              </a:ln>
              <a:solidFill>
                <a:schemeClr val="tx1"/>
              </a:solidFill>
              <a:effectLst/>
              <a:uLnTx/>
              <a:uFillTx/>
              <a:latin typeface="隶书" panose="02010509060101010101" pitchFamily="49" charset="-122"/>
              <a:ea typeface="隶书" panose="02010509060101010101" pitchFamily="49" charset="-122"/>
              <a:cs typeface="+mn-ea"/>
              <a:sym typeface="+mn-lt"/>
            </a:endParaRPr>
          </a:p>
          <a:p>
            <a:pPr marL="0" marR="0" lvl="0" indent="0" algn="l" defTabSz="914400" rtl="0" eaLnBrk="1" fontAlgn="base" latinLnBrk="0" hangingPunct="1">
              <a:lnSpc>
                <a:spcPct val="170000"/>
              </a:lnSpc>
              <a:spcBef>
                <a:spcPct val="0"/>
              </a:spcBef>
              <a:spcAft>
                <a:spcPct val="0"/>
              </a:spcAft>
              <a:buClrTx/>
              <a:buSzTx/>
              <a:buFont typeface="Arial" panose="020B0604020202020204" pitchFamily="34" charset="0"/>
              <a:buNone/>
              <a:defRPr/>
            </a:pPr>
            <a:r>
              <a:rPr kumimoji="0" lang="zh-CN" altLang="en-US" sz="2000" b="0" i="0" u="none" strike="noStrike" kern="1200" cap="none" spc="0" normalizeH="0" baseline="0" noProof="1">
                <a:ln>
                  <a:noFill/>
                </a:ln>
                <a:solidFill>
                  <a:schemeClr val="tx1"/>
                </a:solidFill>
                <a:effectLst/>
                <a:uLnTx/>
                <a:uFillTx/>
                <a:latin typeface="隶书" panose="02010509060101010101" pitchFamily="49" charset="-122"/>
                <a:ea typeface="隶书" panose="02010509060101010101" pitchFamily="49" charset="-122"/>
                <a:cs typeface="+mn-ea"/>
                <a:sym typeface="+mn-lt"/>
              </a:rPr>
              <a:t>结果发现，波浪形薯片表面的盐水能够更好地分布，而且不容易滑落，而平面薯片上的盐水很快就聚集在一些低洼的地方并且容易流出薯片表面。 通过这些研究和实验，我明白了薯片做成波浪形的科学原理。这种形状既考虑了在运输和食用过程中保持薯片完整的力学结构，又考虑了让调味料更好地附着的表面积因素。这体现了食品加工过程中的巧妙设计，也让我们看到了生活中的科学无处不在。</a:t>
            </a:r>
          </a:p>
        </p:txBody>
      </p:sp>
      <p:grpSp>
        <p:nvGrpSpPr>
          <p:cNvPr id="5" name="组合 4">
            <a:extLst>
              <a:ext uri="{FF2B5EF4-FFF2-40B4-BE49-F238E27FC236}">
                <a16:creationId xmlns:a16="http://schemas.microsoft.com/office/drawing/2014/main" id="{6BACB44A-F9DD-13DD-B137-1490D8CA0176}"/>
              </a:ext>
            </a:extLst>
          </p:cNvPr>
          <p:cNvGrpSpPr/>
          <p:nvPr/>
        </p:nvGrpSpPr>
        <p:grpSpPr>
          <a:xfrm>
            <a:off x="488271" y="1550936"/>
            <a:ext cx="2444605" cy="3080057"/>
            <a:chOff x="1857374" y="1696186"/>
            <a:chExt cx="2881773" cy="3279039"/>
          </a:xfrm>
        </p:grpSpPr>
        <p:pic>
          <p:nvPicPr>
            <p:cNvPr id="16395" name="图片 4" descr="7f8ccc9a8f831283fc65f537bcb0954053f59a671340e-4W8gFa_fw658">
              <a:extLst>
                <a:ext uri="{FF2B5EF4-FFF2-40B4-BE49-F238E27FC236}">
                  <a16:creationId xmlns:a16="http://schemas.microsoft.com/office/drawing/2014/main" id="{825EAAD0-54F9-52C9-CEE8-BFE8382E3D42}"/>
                </a:ext>
              </a:extLst>
            </p:cNvPr>
            <p:cNvPicPr>
              <a:picLocks noChangeAspect="1"/>
            </p:cNvPicPr>
            <p:nvPr/>
          </p:nvPicPr>
          <p:blipFill>
            <a:blip r:embed="rId5"/>
            <a:srcRect l="17628" t="20932" r="21378" b="19939"/>
            <a:stretch>
              <a:fillRect/>
            </a:stretch>
          </p:blipFill>
          <p:spPr>
            <a:xfrm>
              <a:off x="2392363" y="2216150"/>
              <a:ext cx="1820862" cy="1766888"/>
            </a:xfrm>
            <a:prstGeom prst="rect">
              <a:avLst/>
            </a:prstGeom>
            <a:noFill/>
            <a:ln w="9525">
              <a:noFill/>
            </a:ln>
          </p:spPr>
        </p:pic>
        <p:sp>
          <p:nvSpPr>
            <p:cNvPr id="10" name="chenying0907 242">
              <a:extLst>
                <a:ext uri="{FF2B5EF4-FFF2-40B4-BE49-F238E27FC236}">
                  <a16:creationId xmlns:a16="http://schemas.microsoft.com/office/drawing/2014/main" id="{9210FAF5-BA86-41A3-D2A7-EC414D02708E}"/>
                </a:ext>
              </a:extLst>
            </p:cNvPr>
            <p:cNvSpPr/>
            <p:nvPr/>
          </p:nvSpPr>
          <p:spPr>
            <a:xfrm>
              <a:off x="1857374" y="1696186"/>
              <a:ext cx="2881773" cy="3279039"/>
            </a:xfrm>
            <a:custGeom>
              <a:avLst/>
              <a:gdLst/>
              <a:ahLst/>
              <a:cxnLst>
                <a:cxn ang="0">
                  <a:pos x="wd2" y="hd2"/>
                </a:cxn>
                <a:cxn ang="5400000">
                  <a:pos x="wd2" y="hd2"/>
                </a:cxn>
                <a:cxn ang="10800000">
                  <a:pos x="wd2" y="hd2"/>
                </a:cxn>
                <a:cxn ang="16200000">
                  <a:pos x="wd2" y="hd2"/>
                </a:cxn>
              </a:cxnLst>
              <a:rect l="0" t="0" r="r" b="b"/>
              <a:pathLst>
                <a:path w="20818" h="20467" extrusionOk="0">
                  <a:moveTo>
                    <a:pt x="6743" y="20235"/>
                  </a:moveTo>
                  <a:cubicBezTo>
                    <a:pt x="4869" y="20402"/>
                    <a:pt x="2655" y="19887"/>
                    <a:pt x="841" y="20467"/>
                  </a:cubicBezTo>
                  <a:cubicBezTo>
                    <a:pt x="64" y="17137"/>
                    <a:pt x="206" y="13015"/>
                    <a:pt x="109" y="9574"/>
                  </a:cubicBezTo>
                  <a:cubicBezTo>
                    <a:pt x="60" y="7846"/>
                    <a:pt x="-454" y="2501"/>
                    <a:pt x="1272" y="1530"/>
                  </a:cubicBezTo>
                  <a:cubicBezTo>
                    <a:pt x="3015" y="550"/>
                    <a:pt x="7168" y="345"/>
                    <a:pt x="9094" y="332"/>
                  </a:cubicBezTo>
                  <a:cubicBezTo>
                    <a:pt x="12066" y="311"/>
                    <a:pt x="19449" y="-1133"/>
                    <a:pt x="20092" y="2167"/>
                  </a:cubicBezTo>
                  <a:cubicBezTo>
                    <a:pt x="21146" y="7570"/>
                    <a:pt x="20836" y="14255"/>
                    <a:pt x="20499" y="19764"/>
                  </a:cubicBezTo>
                  <a:cubicBezTo>
                    <a:pt x="18609" y="19687"/>
                    <a:pt x="16502" y="19701"/>
                    <a:pt x="14604" y="19846"/>
                  </a:cubicBezTo>
                  <a:cubicBezTo>
                    <a:pt x="13261" y="19949"/>
                    <a:pt x="8018" y="20122"/>
                    <a:pt x="6743" y="20235"/>
                  </a:cubicBezTo>
                  <a:close/>
                </a:path>
              </a:pathLst>
            </a:custGeom>
            <a:noFill/>
            <a:ln w="38100" cap="flat">
              <a:solidFill>
                <a:schemeClr val="tx1"/>
              </a:solidFill>
              <a:prstDash val="solid"/>
              <a:miter lim="400000"/>
            </a:ln>
            <a:effectLst/>
          </p:spPr>
          <p:txBody>
            <a:bodyPr wrap="square" lIns="38100" tIns="38100" rIns="38100" bIns="38100" numCol="1" anchor="ctr">
              <a:noAutofit/>
            </a:bodyPr>
            <a:lstStyle/>
            <a:p>
              <a:pPr defTabSz="457200" fontAlgn="base">
                <a:defRPr sz="3000">
                  <a:solidFill>
                    <a:srgbClr val="FFFFFF"/>
                  </a:solidFill>
                  <a:effectLst>
                    <a:outerShdw blurRad="38100" dist="12700" dir="5400000">
                      <a:srgbClr val="000000">
                        <a:alpha val="50000"/>
                      </a:srgbClr>
                    </a:outerShdw>
                  </a:effectLst>
                </a:defRPr>
              </a:pPr>
              <a:endParaRPr>
                <a:latin typeface="+mn-lt"/>
                <a:ea typeface="+mn-ea"/>
                <a:cs typeface="+mn-ea"/>
                <a:sym typeface="+mn-lt"/>
              </a:endParaRPr>
            </a:p>
          </p:txBody>
        </p:sp>
        <p:sp>
          <p:nvSpPr>
            <p:cNvPr id="15" name="chenying0907 247">
              <a:extLst>
                <a:ext uri="{FF2B5EF4-FFF2-40B4-BE49-F238E27FC236}">
                  <a16:creationId xmlns:a16="http://schemas.microsoft.com/office/drawing/2014/main" id="{C4555B01-1A15-0FB8-B63C-1AAB7DD93D5B}"/>
                </a:ext>
              </a:extLst>
            </p:cNvPr>
            <p:cNvSpPr/>
            <p:nvPr/>
          </p:nvSpPr>
          <p:spPr>
            <a:xfrm>
              <a:off x="2114550" y="2062163"/>
              <a:ext cx="2346325" cy="2201863"/>
            </a:xfrm>
            <a:custGeom>
              <a:avLst/>
              <a:gdLst/>
              <a:ahLst/>
              <a:cxnLst>
                <a:cxn ang="0">
                  <a:pos x="wd2" y="hd2"/>
                </a:cxn>
                <a:cxn ang="5400000">
                  <a:pos x="wd2" y="hd2"/>
                </a:cxn>
                <a:cxn ang="10800000">
                  <a:pos x="wd2" y="hd2"/>
                </a:cxn>
                <a:cxn ang="16200000">
                  <a:pos x="wd2" y="hd2"/>
                </a:cxn>
              </a:cxnLst>
              <a:rect l="0" t="0" r="r" b="b"/>
              <a:pathLst>
                <a:path w="20824" h="20694" extrusionOk="0">
                  <a:moveTo>
                    <a:pt x="20629" y="19260"/>
                  </a:moveTo>
                  <a:cubicBezTo>
                    <a:pt x="20977" y="14949"/>
                    <a:pt x="20772" y="10813"/>
                    <a:pt x="20677" y="6492"/>
                  </a:cubicBezTo>
                  <a:cubicBezTo>
                    <a:pt x="20626" y="4148"/>
                    <a:pt x="20883" y="3161"/>
                    <a:pt x="20716" y="794"/>
                  </a:cubicBezTo>
                  <a:cubicBezTo>
                    <a:pt x="20595" y="-906"/>
                    <a:pt x="2257" y="570"/>
                    <a:pt x="640" y="1127"/>
                  </a:cubicBezTo>
                  <a:cubicBezTo>
                    <a:pt x="-623" y="7448"/>
                    <a:pt x="271" y="14260"/>
                    <a:pt x="871" y="20694"/>
                  </a:cubicBezTo>
                  <a:cubicBezTo>
                    <a:pt x="852" y="20484"/>
                    <a:pt x="2889" y="20367"/>
                    <a:pt x="2986" y="20359"/>
                  </a:cubicBezTo>
                  <a:cubicBezTo>
                    <a:pt x="4363" y="20257"/>
                    <a:pt x="20587" y="19755"/>
                    <a:pt x="20595" y="19670"/>
                  </a:cubicBezTo>
                  <a:cubicBezTo>
                    <a:pt x="20607" y="19533"/>
                    <a:pt x="20618" y="19396"/>
                    <a:pt x="20629" y="19260"/>
                  </a:cubicBezTo>
                  <a:close/>
                </a:path>
              </a:pathLst>
            </a:custGeom>
            <a:noFill/>
            <a:ln w="38100" cap="flat">
              <a:solidFill>
                <a:schemeClr val="tx1"/>
              </a:solidFill>
              <a:prstDash val="solid"/>
              <a:miter lim="400000"/>
            </a:ln>
            <a:effectLst/>
          </p:spPr>
          <p:txBody>
            <a:bodyPr wrap="square" lIns="38100" tIns="38100" rIns="38100" bIns="38100" numCol="1" anchor="ctr">
              <a:noAutofit/>
            </a:bodyPr>
            <a:lstStyle/>
            <a:p>
              <a:pPr defTabSz="457200" fontAlgn="base">
                <a:defRPr sz="3000">
                  <a:solidFill>
                    <a:srgbClr val="FFFFFF"/>
                  </a:solidFill>
                  <a:effectLst>
                    <a:outerShdw blurRad="38100" dist="12700" dir="5400000">
                      <a:srgbClr val="000000">
                        <a:alpha val="50000"/>
                      </a:srgbClr>
                    </a:outerShdw>
                  </a:effectLst>
                </a:defRPr>
              </a:pPr>
              <a:endParaRPr>
                <a:latin typeface="+mn-lt"/>
                <a:ea typeface="+mn-ea"/>
                <a:cs typeface="+mn-ea"/>
                <a:sym typeface="+mn-lt"/>
              </a:endParaRPr>
            </a:p>
          </p:txBody>
        </p:sp>
        <p:sp>
          <p:nvSpPr>
            <p:cNvPr id="16399" name="Freeform 6">
              <a:extLst>
                <a:ext uri="{FF2B5EF4-FFF2-40B4-BE49-F238E27FC236}">
                  <a16:creationId xmlns:a16="http://schemas.microsoft.com/office/drawing/2014/main" id="{7E0AF3FB-D3A6-185E-8541-404DB1F2722A}"/>
                </a:ext>
              </a:extLst>
            </p:cNvPr>
            <p:cNvSpPr/>
            <p:nvPr/>
          </p:nvSpPr>
          <p:spPr>
            <a:xfrm>
              <a:off x="2466975" y="4360863"/>
              <a:ext cx="314325" cy="280987"/>
            </a:xfrm>
            <a:custGeom>
              <a:avLst/>
              <a:gdLst/>
              <a:ahLst/>
              <a:cxnLst>
                <a:cxn ang="0">
                  <a:pos x="297291" y="4448"/>
                </a:cxn>
                <a:cxn ang="0">
                  <a:pos x="137553" y="88959"/>
                </a:cxn>
                <a:cxn ang="0">
                  <a:pos x="8874" y="253532"/>
                </a:cxn>
                <a:cxn ang="0">
                  <a:pos x="35497" y="266876"/>
                </a:cxn>
                <a:cxn ang="0">
                  <a:pos x="181925" y="120094"/>
                </a:cxn>
                <a:cxn ang="0">
                  <a:pos x="310603" y="26688"/>
                </a:cxn>
                <a:cxn ang="0">
                  <a:pos x="297291" y="4448"/>
                </a:cxn>
              </a:cxnLst>
              <a:rect l="0" t="0" r="0" b="0"/>
              <a:pathLst>
                <a:path w="71" h="63">
                  <a:moveTo>
                    <a:pt x="67" y="1"/>
                  </a:moveTo>
                  <a:cubicBezTo>
                    <a:pt x="54" y="0"/>
                    <a:pt x="40" y="12"/>
                    <a:pt x="31" y="20"/>
                  </a:cubicBezTo>
                  <a:cubicBezTo>
                    <a:pt x="18" y="30"/>
                    <a:pt x="7" y="42"/>
                    <a:pt x="2" y="57"/>
                  </a:cubicBezTo>
                  <a:cubicBezTo>
                    <a:pt x="0" y="61"/>
                    <a:pt x="6" y="63"/>
                    <a:pt x="8" y="60"/>
                  </a:cubicBezTo>
                  <a:cubicBezTo>
                    <a:pt x="16" y="46"/>
                    <a:pt x="29" y="36"/>
                    <a:pt x="41" y="27"/>
                  </a:cubicBezTo>
                  <a:cubicBezTo>
                    <a:pt x="50" y="20"/>
                    <a:pt x="63" y="16"/>
                    <a:pt x="70" y="6"/>
                  </a:cubicBezTo>
                  <a:cubicBezTo>
                    <a:pt x="71" y="3"/>
                    <a:pt x="69" y="1"/>
                    <a:pt x="67" y="1"/>
                  </a:cubicBezTo>
                  <a:close/>
                </a:path>
              </a:pathLst>
            </a:custGeom>
            <a:solidFill>
              <a:srgbClr val="404040"/>
            </a:solidFill>
            <a:ln w="9525">
              <a:noFill/>
            </a:ln>
          </p:spPr>
          <p:txBody>
            <a:bodyPr/>
            <a:lstStyle/>
            <a:p>
              <a:endParaRPr lang="zh-CN" altLang="en-US">
                <a:latin typeface="+mn-lt"/>
                <a:ea typeface="+mn-ea"/>
                <a:cs typeface="+mn-ea"/>
                <a:sym typeface="+mn-lt"/>
              </a:endParaRPr>
            </a:p>
          </p:txBody>
        </p:sp>
        <p:sp>
          <p:nvSpPr>
            <p:cNvPr id="16400" name="Freeform 7">
              <a:extLst>
                <a:ext uri="{FF2B5EF4-FFF2-40B4-BE49-F238E27FC236}">
                  <a16:creationId xmlns:a16="http://schemas.microsoft.com/office/drawing/2014/main" id="{E1A446C6-8ACF-9573-9D63-3C43F4372D2B}"/>
                </a:ext>
              </a:extLst>
            </p:cNvPr>
            <p:cNvSpPr/>
            <p:nvPr/>
          </p:nvSpPr>
          <p:spPr>
            <a:xfrm>
              <a:off x="2243138" y="4343400"/>
              <a:ext cx="306387" cy="298450"/>
            </a:xfrm>
            <a:custGeom>
              <a:avLst/>
              <a:gdLst/>
              <a:ahLst/>
              <a:cxnLst>
                <a:cxn ang="0">
                  <a:pos x="288967" y="8909"/>
                </a:cxn>
                <a:cxn ang="0">
                  <a:pos x="133370" y="124729"/>
                </a:cxn>
                <a:cxn ang="0">
                  <a:pos x="4446" y="276186"/>
                </a:cxn>
                <a:cxn ang="0">
                  <a:pos x="26674" y="294004"/>
                </a:cxn>
                <a:cxn ang="0">
                  <a:pos x="155598" y="173730"/>
                </a:cxn>
                <a:cxn ang="0">
                  <a:pos x="302304" y="22273"/>
                </a:cxn>
                <a:cxn ang="0">
                  <a:pos x="288967" y="8909"/>
                </a:cxn>
              </a:cxnLst>
              <a:rect l="0" t="0" r="0" b="0"/>
              <a:pathLst>
                <a:path w="69" h="67">
                  <a:moveTo>
                    <a:pt x="65" y="2"/>
                  </a:moveTo>
                  <a:cubicBezTo>
                    <a:pt x="54" y="11"/>
                    <a:pt x="42" y="19"/>
                    <a:pt x="30" y="28"/>
                  </a:cubicBezTo>
                  <a:cubicBezTo>
                    <a:pt x="20" y="37"/>
                    <a:pt x="3" y="48"/>
                    <a:pt x="1" y="62"/>
                  </a:cubicBezTo>
                  <a:cubicBezTo>
                    <a:pt x="0" y="65"/>
                    <a:pt x="3" y="67"/>
                    <a:pt x="6" y="66"/>
                  </a:cubicBezTo>
                  <a:cubicBezTo>
                    <a:pt x="17" y="61"/>
                    <a:pt x="26" y="47"/>
                    <a:pt x="35" y="39"/>
                  </a:cubicBezTo>
                  <a:cubicBezTo>
                    <a:pt x="47" y="28"/>
                    <a:pt x="58" y="18"/>
                    <a:pt x="68" y="5"/>
                  </a:cubicBezTo>
                  <a:cubicBezTo>
                    <a:pt x="69" y="4"/>
                    <a:pt x="67" y="0"/>
                    <a:pt x="65" y="2"/>
                  </a:cubicBezTo>
                  <a:close/>
                </a:path>
              </a:pathLst>
            </a:custGeom>
            <a:solidFill>
              <a:srgbClr val="404040"/>
            </a:solidFill>
            <a:ln w="9525">
              <a:noFill/>
            </a:ln>
          </p:spPr>
          <p:txBody>
            <a:bodyPr/>
            <a:lstStyle/>
            <a:p>
              <a:endParaRPr lang="zh-CN" altLang="en-US">
                <a:latin typeface="+mn-lt"/>
                <a:ea typeface="+mn-ea"/>
                <a:cs typeface="+mn-ea"/>
                <a:sym typeface="+mn-lt"/>
              </a:endParaRPr>
            </a:p>
          </p:txBody>
        </p:sp>
        <p:sp>
          <p:nvSpPr>
            <p:cNvPr id="16401" name="Freeform 8">
              <a:extLst>
                <a:ext uri="{FF2B5EF4-FFF2-40B4-BE49-F238E27FC236}">
                  <a16:creationId xmlns:a16="http://schemas.microsoft.com/office/drawing/2014/main" id="{0A71DA5D-E4F5-F565-9547-DCDD13252D63}"/>
                </a:ext>
              </a:extLst>
            </p:cNvPr>
            <p:cNvSpPr/>
            <p:nvPr/>
          </p:nvSpPr>
          <p:spPr>
            <a:xfrm>
              <a:off x="2781300" y="4360863"/>
              <a:ext cx="174625" cy="195262"/>
            </a:xfrm>
            <a:custGeom>
              <a:avLst/>
              <a:gdLst/>
              <a:ahLst/>
              <a:cxnLst>
                <a:cxn ang="0">
                  <a:pos x="160709" y="4447"/>
                </a:cxn>
                <a:cxn ang="0">
                  <a:pos x="89283" y="84488"/>
                </a:cxn>
                <a:cxn ang="0">
                  <a:pos x="8928" y="160082"/>
                </a:cxn>
                <a:cxn ang="0">
                  <a:pos x="31249" y="195656"/>
                </a:cxn>
                <a:cxn ang="0">
                  <a:pos x="124996" y="124508"/>
                </a:cxn>
                <a:cxn ang="0">
                  <a:pos x="174101" y="13340"/>
                </a:cxn>
                <a:cxn ang="0">
                  <a:pos x="160709" y="4447"/>
                </a:cxn>
              </a:cxnLst>
              <a:rect l="0" t="0" r="0" b="0"/>
              <a:pathLst>
                <a:path w="39" h="44">
                  <a:moveTo>
                    <a:pt x="36" y="1"/>
                  </a:moveTo>
                  <a:cubicBezTo>
                    <a:pt x="30" y="7"/>
                    <a:pt x="26" y="14"/>
                    <a:pt x="20" y="19"/>
                  </a:cubicBezTo>
                  <a:cubicBezTo>
                    <a:pt x="15" y="25"/>
                    <a:pt x="5" y="29"/>
                    <a:pt x="2" y="36"/>
                  </a:cubicBezTo>
                  <a:cubicBezTo>
                    <a:pt x="0" y="39"/>
                    <a:pt x="2" y="44"/>
                    <a:pt x="7" y="44"/>
                  </a:cubicBezTo>
                  <a:cubicBezTo>
                    <a:pt x="15" y="44"/>
                    <a:pt x="23" y="35"/>
                    <a:pt x="28" y="28"/>
                  </a:cubicBezTo>
                  <a:cubicBezTo>
                    <a:pt x="34" y="21"/>
                    <a:pt x="39" y="12"/>
                    <a:pt x="39" y="3"/>
                  </a:cubicBezTo>
                  <a:cubicBezTo>
                    <a:pt x="39" y="1"/>
                    <a:pt x="37" y="0"/>
                    <a:pt x="36" y="1"/>
                  </a:cubicBezTo>
                  <a:close/>
                </a:path>
              </a:pathLst>
            </a:custGeom>
            <a:solidFill>
              <a:srgbClr val="404040"/>
            </a:solidFill>
            <a:ln w="9525">
              <a:noFill/>
            </a:ln>
          </p:spPr>
          <p:txBody>
            <a:bodyPr/>
            <a:lstStyle/>
            <a:p>
              <a:endParaRPr lang="zh-CN" altLang="en-US">
                <a:latin typeface="+mn-lt"/>
                <a:ea typeface="+mn-ea"/>
                <a:cs typeface="+mn-ea"/>
                <a:sym typeface="+mn-lt"/>
              </a:endParaRPr>
            </a:p>
          </p:txBody>
        </p:sp>
      </p:grpSp>
    </p:spTree>
    <p:extLst>
      <p:ext uri="{BB962C8B-B14F-4D97-AF65-F5344CB8AC3E}">
        <p14:creationId xmlns:p14="http://schemas.microsoft.com/office/powerpoint/2010/main" val="37942777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337" name="PA_组合 139"/>
          <p:cNvGrpSpPr/>
          <p:nvPr/>
        </p:nvGrpSpPr>
        <p:grpSpPr>
          <a:xfrm rot="10471270" flipV="1">
            <a:off x="914400" y="547688"/>
            <a:ext cx="2019300" cy="147637"/>
            <a:chOff x="12700" y="-1"/>
            <a:chExt cx="1395068" cy="386881"/>
          </a:xfrm>
        </p:grpSpPr>
        <p:sp>
          <p:nvSpPr>
            <p:cNvPr id="2" name="chenying0907 135"/>
            <p:cNvSpPr/>
            <p:nvPr/>
          </p:nvSpPr>
          <p:spPr>
            <a:xfrm>
              <a:off x="1375762" y="1222"/>
              <a:ext cx="36192" cy="33280"/>
            </a:xfrm>
            <a:custGeom>
              <a:avLst/>
              <a:gdLst/>
              <a:ahLst/>
              <a:cxnLst>
                <a:cxn ang="0">
                  <a:pos x="wd2" y="hd2"/>
                </a:cxn>
                <a:cxn ang="5400000">
                  <a:pos x="wd2" y="hd2"/>
                </a:cxn>
                <a:cxn ang="10800000">
                  <a:pos x="wd2" y="hd2"/>
                </a:cxn>
                <a:cxn ang="16200000">
                  <a:pos x="wd2" y="hd2"/>
                </a:cxn>
              </a:cxnLst>
              <a:rect l="0" t="0" r="r" b="b"/>
              <a:pathLst>
                <a:path w="14919" h="14783" extrusionOk="0">
                  <a:moveTo>
                    <a:pt x="14668" y="9624"/>
                  </a:moveTo>
                  <a:cubicBezTo>
                    <a:pt x="13296" y="16702"/>
                    <a:pt x="3141" y="16108"/>
                    <a:pt x="711" y="10207"/>
                  </a:cubicBezTo>
                  <a:cubicBezTo>
                    <a:pt x="-4134" y="-1569"/>
                    <a:pt x="17466" y="-4898"/>
                    <a:pt x="14668" y="9624"/>
                  </a:cubicBezTo>
                  <a:close/>
                </a:path>
              </a:pathLst>
            </a:custGeom>
            <a:noFill/>
            <a:ln w="12700" cap="flat">
              <a:solidFill>
                <a:srgbClr val="231F20"/>
              </a:solidFill>
              <a:prstDash val="dashDot"/>
              <a:miter lim="400000"/>
            </a:ln>
            <a:effectLst/>
          </p:spPr>
          <p:txBody>
            <a:bodyPr lIns="38100" tIns="38100" rIns="38100" bIns="38100" anchor="ctr"/>
            <a:lstStyle/>
            <a:p>
              <a:pPr marL="0" marR="0" lvl="0" indent="0" algn="l" defTabSz="457200" rtl="0" eaLnBrk="1" fontAlgn="auto" latinLnBrk="0" hangingPunct="1">
                <a:lnSpc>
                  <a:spcPct val="100000"/>
                </a:lnSpc>
                <a:spcBef>
                  <a:spcPct val="0"/>
                </a:spcBef>
                <a:spcAft>
                  <a:spcPct val="0"/>
                </a:spcAft>
                <a:buClrTx/>
                <a:buSzTx/>
                <a:buFont typeface="Arial" panose="020B0604020202020204" pitchFamily="34" charset="0"/>
                <a:buNone/>
                <a:defRPr sz="3000">
                  <a:solidFill>
                    <a:srgbClr val="FFFFFF"/>
                  </a:solidFill>
                  <a:effectLst>
                    <a:outerShdw blurRad="38100" dist="12700" dir="5400000">
                      <a:srgbClr val="000000">
                        <a:alpha val="50000"/>
                      </a:srgbClr>
                    </a:outerShdw>
                  </a:effectLst>
                </a:defRPr>
              </a:pPr>
              <a:endParaRPr kumimoji="0" sz="3000" b="0" i="0" u="none" strike="noStrike" kern="1200" cap="none" spc="0" normalizeH="0" baseline="0" noProof="0">
                <a:ln>
                  <a:noFill/>
                </a:ln>
                <a:solidFill>
                  <a:srgbClr val="FFFFFF"/>
                </a:solidFill>
                <a:effectLst>
                  <a:outerShdw blurRad="38100" dist="12700" dir="5400000">
                    <a:srgbClr val="000000">
                      <a:alpha val="50000"/>
                    </a:srgbClr>
                  </a:outerShdw>
                </a:effectLst>
                <a:uLnTx/>
                <a:uFillTx/>
                <a:latin typeface="+mn-lt"/>
                <a:ea typeface="+mn-ea"/>
                <a:cs typeface="+mn-ea"/>
                <a:sym typeface="+mn-lt"/>
              </a:endParaRPr>
            </a:p>
          </p:txBody>
        </p:sp>
        <p:sp>
          <p:nvSpPr>
            <p:cNvPr id="3" name="chenying0907 136"/>
            <p:cNvSpPr/>
            <p:nvPr/>
          </p:nvSpPr>
          <p:spPr>
            <a:xfrm>
              <a:off x="15138" y="19400"/>
              <a:ext cx="1352294" cy="374402"/>
            </a:xfrm>
            <a:custGeom>
              <a:avLst/>
              <a:gdLst/>
              <a:ahLst/>
              <a:cxnLst>
                <a:cxn ang="0">
                  <a:pos x="wd2" y="hd2"/>
                </a:cxn>
                <a:cxn ang="5400000">
                  <a:pos x="wd2" y="hd2"/>
                </a:cxn>
                <a:cxn ang="10800000">
                  <a:pos x="wd2" y="hd2"/>
                </a:cxn>
                <a:cxn ang="16200000">
                  <a:pos x="wd2" y="hd2"/>
                </a:cxn>
              </a:cxnLst>
              <a:rect l="0" t="0" r="r" b="b"/>
              <a:pathLst>
                <a:path w="21600" h="19912" extrusionOk="0">
                  <a:moveTo>
                    <a:pt x="0" y="11488"/>
                  </a:moveTo>
                  <a:cubicBezTo>
                    <a:pt x="487" y="15274"/>
                    <a:pt x="2411" y="21290"/>
                    <a:pt x="3846" y="19628"/>
                  </a:cubicBezTo>
                  <a:cubicBezTo>
                    <a:pt x="4495" y="18877"/>
                    <a:pt x="4749" y="16868"/>
                    <a:pt x="5017" y="14957"/>
                  </a:cubicBezTo>
                  <a:cubicBezTo>
                    <a:pt x="5420" y="12072"/>
                    <a:pt x="5921" y="7692"/>
                    <a:pt x="6882" y="6380"/>
                  </a:cubicBezTo>
                  <a:cubicBezTo>
                    <a:pt x="7909" y="4976"/>
                    <a:pt x="8909" y="7635"/>
                    <a:pt x="9446" y="10215"/>
                  </a:cubicBezTo>
                  <a:cubicBezTo>
                    <a:pt x="10035" y="13042"/>
                    <a:pt x="10932" y="15637"/>
                    <a:pt x="12033" y="14691"/>
                  </a:cubicBezTo>
                  <a:cubicBezTo>
                    <a:pt x="13984" y="13011"/>
                    <a:pt x="12576" y="4396"/>
                    <a:pt x="14172" y="1656"/>
                  </a:cubicBezTo>
                  <a:cubicBezTo>
                    <a:pt x="14906" y="396"/>
                    <a:pt x="15577" y="1880"/>
                    <a:pt x="16102" y="3544"/>
                  </a:cubicBezTo>
                  <a:cubicBezTo>
                    <a:pt x="16745" y="5586"/>
                    <a:pt x="17079" y="7207"/>
                    <a:pt x="18030" y="7490"/>
                  </a:cubicBezTo>
                  <a:cubicBezTo>
                    <a:pt x="18588" y="7656"/>
                    <a:pt x="19101" y="6897"/>
                    <a:pt x="19447" y="5427"/>
                  </a:cubicBezTo>
                  <a:cubicBezTo>
                    <a:pt x="19755" y="4117"/>
                    <a:pt x="19782" y="1393"/>
                    <a:pt x="20208" y="457"/>
                  </a:cubicBezTo>
                  <a:cubicBezTo>
                    <a:pt x="20555" y="-310"/>
                    <a:pt x="21224" y="60"/>
                    <a:pt x="21600" y="337"/>
                  </a:cubicBezTo>
                </a:path>
              </a:pathLst>
            </a:custGeom>
            <a:noFill/>
            <a:ln w="12700" cap="flat">
              <a:solidFill>
                <a:srgbClr val="231F20"/>
              </a:solidFill>
              <a:prstDash val="dashDot"/>
              <a:miter lim="400000"/>
            </a:ln>
            <a:effectLst/>
          </p:spPr>
          <p:txBody>
            <a:bodyPr lIns="38100" tIns="38100" rIns="38100" bIns="38100" anchor="ctr"/>
            <a:lstStyle/>
            <a:p>
              <a:pPr marL="0" marR="0" lvl="0" indent="0" algn="l" defTabSz="457200" rtl="0" eaLnBrk="1" fontAlgn="auto" latinLnBrk="0" hangingPunct="1">
                <a:lnSpc>
                  <a:spcPct val="100000"/>
                </a:lnSpc>
                <a:spcBef>
                  <a:spcPct val="0"/>
                </a:spcBef>
                <a:spcAft>
                  <a:spcPct val="0"/>
                </a:spcAft>
                <a:buClrTx/>
                <a:buSzTx/>
                <a:buFont typeface="Arial" panose="020B0604020202020204" pitchFamily="34" charset="0"/>
                <a:buNone/>
                <a:defRPr sz="3000">
                  <a:solidFill>
                    <a:srgbClr val="FFFFFF"/>
                  </a:solidFill>
                  <a:effectLst>
                    <a:outerShdw blurRad="38100" dist="12700" dir="5400000">
                      <a:srgbClr val="000000">
                        <a:alpha val="50000"/>
                      </a:srgbClr>
                    </a:outerShdw>
                  </a:effectLst>
                </a:defRPr>
              </a:pPr>
              <a:endParaRPr kumimoji="0" sz="3000" b="0" i="0" u="none" strike="noStrike" kern="1200" cap="none" spc="0" normalizeH="0" baseline="0" noProof="0">
                <a:ln>
                  <a:noFill/>
                </a:ln>
                <a:solidFill>
                  <a:srgbClr val="FFFFFF"/>
                </a:solidFill>
                <a:effectLst>
                  <a:outerShdw blurRad="38100" dist="12700" dir="5400000">
                    <a:srgbClr val="000000">
                      <a:alpha val="50000"/>
                    </a:srgbClr>
                  </a:outerShdw>
                </a:effectLst>
                <a:uLnTx/>
                <a:uFillTx/>
                <a:latin typeface="+mn-lt"/>
                <a:ea typeface="+mn-ea"/>
                <a:cs typeface="+mn-ea"/>
                <a:sym typeface="+mn-lt"/>
              </a:endParaRPr>
            </a:p>
          </p:txBody>
        </p:sp>
      </p:grpSp>
      <p:sp>
        <p:nvSpPr>
          <p:cNvPr id="14340" name="文本框 55"/>
          <p:cNvSpPr txBox="1"/>
          <p:nvPr/>
        </p:nvSpPr>
        <p:spPr>
          <a:xfrm>
            <a:off x="803275" y="149225"/>
            <a:ext cx="2193925" cy="523220"/>
          </a:xfrm>
          <a:prstGeom prst="rect">
            <a:avLst/>
          </a:prstGeom>
          <a:noFill/>
          <a:ln w="9525">
            <a:noFill/>
          </a:ln>
        </p:spPr>
        <p:txBody>
          <a:bodyPr anchor="t" anchorCtr="0">
            <a:spAutoFit/>
          </a:bodyPr>
          <a:lstStyle/>
          <a:p>
            <a:pPr algn="ctr"/>
            <a:r>
              <a:rPr lang="zh-CN" altLang="en-US" sz="2800" dirty="0">
                <a:latin typeface="隶书" panose="02010509060101010101" pitchFamily="49" charset="-122"/>
                <a:ea typeface="隶书" panose="02010509060101010101" pitchFamily="49" charset="-122"/>
                <a:cs typeface="+mn-ea"/>
                <a:sym typeface="+mn-lt"/>
              </a:rPr>
              <a:t>现实应用</a:t>
            </a:r>
          </a:p>
        </p:txBody>
      </p:sp>
      <p:pic>
        <p:nvPicPr>
          <p:cNvPr id="14341" name="图片 8"/>
          <p:cNvPicPr>
            <a:picLocks noChangeAspect="1"/>
          </p:cNvPicPr>
          <p:nvPr/>
        </p:nvPicPr>
        <p:blipFill>
          <a:blip r:embed="rId2"/>
          <a:stretch>
            <a:fillRect/>
          </a:stretch>
        </p:blipFill>
        <p:spPr>
          <a:xfrm>
            <a:off x="2997200" y="149225"/>
            <a:ext cx="398463" cy="390525"/>
          </a:xfrm>
          <a:prstGeom prst="rect">
            <a:avLst/>
          </a:prstGeom>
          <a:noFill/>
          <a:ln w="9525">
            <a:noFill/>
          </a:ln>
        </p:spPr>
      </p:pic>
      <p:pic>
        <p:nvPicPr>
          <p:cNvPr id="14342" name="图片 126"/>
          <p:cNvPicPr>
            <a:picLocks noChangeAspect="1"/>
          </p:cNvPicPr>
          <p:nvPr/>
        </p:nvPicPr>
        <p:blipFill>
          <a:blip r:embed="rId3"/>
          <a:stretch>
            <a:fillRect/>
          </a:stretch>
        </p:blipFill>
        <p:spPr>
          <a:xfrm>
            <a:off x="180975" y="149225"/>
            <a:ext cx="730250" cy="514350"/>
          </a:xfrm>
          <a:prstGeom prst="rect">
            <a:avLst/>
          </a:prstGeom>
          <a:noFill/>
          <a:ln w="9525">
            <a:noFill/>
          </a:ln>
        </p:spPr>
      </p:pic>
      <p:pic>
        <p:nvPicPr>
          <p:cNvPr id="14343" name="图片 6" descr="9a6df9c46e067a3a76746a077a8a0f82303ef85dea31a-A29vBX_fw658"/>
          <p:cNvPicPr>
            <a:picLocks noChangeAspect="1"/>
          </p:cNvPicPr>
          <p:nvPr/>
        </p:nvPicPr>
        <p:blipFill>
          <a:blip r:embed="rId4"/>
          <a:stretch>
            <a:fillRect/>
          </a:stretch>
        </p:blipFill>
        <p:spPr>
          <a:xfrm>
            <a:off x="8753961" y="4164775"/>
            <a:ext cx="3563938" cy="2724150"/>
          </a:xfrm>
          <a:prstGeom prst="rect">
            <a:avLst/>
          </a:prstGeom>
          <a:noFill/>
          <a:ln w="9525">
            <a:noFill/>
          </a:ln>
        </p:spPr>
      </p:pic>
      <p:sp>
        <p:nvSpPr>
          <p:cNvPr id="5" name="文本框 4">
            <a:extLst>
              <a:ext uri="{FF2B5EF4-FFF2-40B4-BE49-F238E27FC236}">
                <a16:creationId xmlns:a16="http://schemas.microsoft.com/office/drawing/2014/main" id="{65E456C2-1F47-CD9A-9FEC-A2FDE3A254D9}"/>
              </a:ext>
            </a:extLst>
          </p:cNvPr>
          <p:cNvSpPr txBox="1"/>
          <p:nvPr/>
        </p:nvSpPr>
        <p:spPr>
          <a:xfrm>
            <a:off x="708524" y="1016495"/>
            <a:ext cx="9155240" cy="1938992"/>
          </a:xfrm>
          <a:prstGeom prst="rect">
            <a:avLst/>
          </a:prstGeom>
          <a:noFill/>
        </p:spPr>
        <p:txBody>
          <a:bodyPr wrap="square" rtlCol="0">
            <a:spAutoFit/>
          </a:bodyPr>
          <a:lstStyle/>
          <a:p>
            <a:r>
              <a:rPr lang="zh-CN" altLang="en-US" sz="2400" dirty="0">
                <a:latin typeface="隶书" panose="02010509060101010101" pitchFamily="49" charset="-122"/>
                <a:ea typeface="隶书" panose="02010509060101010101" pitchFamily="49" charset="-122"/>
                <a:cs typeface="+mn-ea"/>
              </a:rPr>
              <a:t>马鞍面在实际生活里有很多应用。建筑领域中马鞍面常用于屋顶或悬挑结构的设计，它具有很高的刚性和稳定性，自重轻、强度高、抗震性好，因此能够分散载荷，增强结构的稳定性，有效减少建筑物的结构材料消耗，提高建筑物的耐久性和安全性。同时还能形成独特的几何形状，提高建筑的美学价值。</a:t>
            </a:r>
          </a:p>
        </p:txBody>
      </p:sp>
      <p:grpSp>
        <p:nvGrpSpPr>
          <p:cNvPr id="7" name="Group 248">
            <a:extLst>
              <a:ext uri="{FF2B5EF4-FFF2-40B4-BE49-F238E27FC236}">
                <a16:creationId xmlns:a16="http://schemas.microsoft.com/office/drawing/2014/main" id="{94939246-D91D-944F-AC7B-6BED040DBD1D}"/>
              </a:ext>
            </a:extLst>
          </p:cNvPr>
          <p:cNvGrpSpPr/>
          <p:nvPr/>
        </p:nvGrpSpPr>
        <p:grpSpPr>
          <a:xfrm>
            <a:off x="7612599" y="3406280"/>
            <a:ext cx="3433763" cy="2435225"/>
            <a:chOff x="0" y="0"/>
            <a:chExt cx="2716291" cy="1925825"/>
          </a:xfrm>
        </p:grpSpPr>
        <p:sp>
          <p:nvSpPr>
            <p:cNvPr id="10" name="chenying0907 240">
              <a:extLst>
                <a:ext uri="{FF2B5EF4-FFF2-40B4-BE49-F238E27FC236}">
                  <a16:creationId xmlns:a16="http://schemas.microsoft.com/office/drawing/2014/main" id="{037E9995-E74B-2F3C-4A53-9C76A1424C3D}"/>
                </a:ext>
              </a:extLst>
            </p:cNvPr>
            <p:cNvSpPr/>
            <p:nvPr/>
          </p:nvSpPr>
          <p:spPr>
            <a:xfrm>
              <a:off x="0" y="1676400"/>
              <a:ext cx="2715977" cy="249426"/>
            </a:xfrm>
            <a:custGeom>
              <a:avLst/>
              <a:gdLst/>
              <a:ahLst/>
              <a:cxnLst>
                <a:cxn ang="0">
                  <a:pos x="wd2" y="hd2"/>
                </a:cxn>
                <a:cxn ang="5400000">
                  <a:pos x="wd2" y="hd2"/>
                </a:cxn>
                <a:cxn ang="10800000">
                  <a:pos x="wd2" y="hd2"/>
                </a:cxn>
                <a:cxn ang="16200000">
                  <a:pos x="wd2" y="hd2"/>
                </a:cxn>
              </a:cxnLst>
              <a:rect l="0" t="0" r="r" b="b"/>
              <a:pathLst>
                <a:path w="21600" h="19111" extrusionOk="0">
                  <a:moveTo>
                    <a:pt x="0" y="5406"/>
                  </a:moveTo>
                  <a:cubicBezTo>
                    <a:pt x="267" y="21600"/>
                    <a:pt x="1962" y="18624"/>
                    <a:pt x="2580" y="18533"/>
                  </a:cubicBezTo>
                  <a:cubicBezTo>
                    <a:pt x="6473" y="17963"/>
                    <a:pt x="11292" y="18139"/>
                    <a:pt x="14672" y="19040"/>
                  </a:cubicBezTo>
                  <a:cubicBezTo>
                    <a:pt x="16249" y="19460"/>
                    <a:pt x="17722" y="17895"/>
                    <a:pt x="19287" y="17777"/>
                  </a:cubicBezTo>
                  <a:cubicBezTo>
                    <a:pt x="20687" y="17673"/>
                    <a:pt x="21302" y="13015"/>
                    <a:pt x="21600" y="0"/>
                  </a:cubicBezTo>
                  <a:cubicBezTo>
                    <a:pt x="21600" y="0"/>
                    <a:pt x="21528" y="3631"/>
                    <a:pt x="19142" y="5065"/>
                  </a:cubicBezTo>
                  <a:cubicBezTo>
                    <a:pt x="16756" y="6499"/>
                    <a:pt x="10886" y="8022"/>
                    <a:pt x="9139" y="8882"/>
                  </a:cubicBezTo>
                  <a:cubicBezTo>
                    <a:pt x="7391" y="9742"/>
                    <a:pt x="3314" y="9080"/>
                    <a:pt x="2104" y="8793"/>
                  </a:cubicBezTo>
                  <a:cubicBezTo>
                    <a:pt x="895" y="8506"/>
                    <a:pt x="0" y="5406"/>
                    <a:pt x="0" y="5406"/>
                  </a:cubicBezTo>
                  <a:close/>
                </a:path>
              </a:pathLst>
            </a:custGeom>
            <a:solidFill>
              <a:srgbClr val="E7E4EA"/>
            </a:solidFill>
            <a:ln w="57150" cap="flat">
              <a:solidFill>
                <a:schemeClr val="tx1"/>
              </a:solidFill>
              <a:miter lim="400000"/>
            </a:ln>
            <a:effectLst/>
          </p:spPr>
          <p:txBody>
            <a:bodyPr wrap="square" lIns="38100" tIns="38100" rIns="38100" bIns="38100" numCol="1" anchor="ctr">
              <a:noAutofit/>
            </a:bodyPr>
            <a:lstStyle/>
            <a:p>
              <a:pPr defTabSz="457200" fontAlgn="base">
                <a:defRPr sz="3000">
                  <a:solidFill>
                    <a:srgbClr val="FFFFFF"/>
                  </a:solidFill>
                  <a:effectLst>
                    <a:outerShdw blurRad="38100" dist="12700" dir="5400000">
                      <a:srgbClr val="000000">
                        <a:alpha val="50000"/>
                      </a:srgbClr>
                    </a:outerShdw>
                  </a:effectLst>
                </a:defRPr>
              </a:pPr>
              <a:endParaRPr>
                <a:latin typeface="+mn-lt"/>
                <a:ea typeface="+mn-ea"/>
                <a:cs typeface="+mn-ea"/>
                <a:sym typeface="+mn-lt"/>
              </a:endParaRPr>
            </a:p>
          </p:txBody>
        </p:sp>
        <p:sp>
          <p:nvSpPr>
            <p:cNvPr id="11" name="chenying0907 241">
              <a:extLst>
                <a:ext uri="{FF2B5EF4-FFF2-40B4-BE49-F238E27FC236}">
                  <a16:creationId xmlns:a16="http://schemas.microsoft.com/office/drawing/2014/main" id="{B7237F70-AAAB-801C-6C20-55696320995C}"/>
                </a:ext>
              </a:extLst>
            </p:cNvPr>
            <p:cNvSpPr/>
            <p:nvPr/>
          </p:nvSpPr>
          <p:spPr>
            <a:xfrm>
              <a:off x="0" y="1676400"/>
              <a:ext cx="2715977" cy="249426"/>
            </a:xfrm>
            <a:custGeom>
              <a:avLst/>
              <a:gdLst/>
              <a:ahLst/>
              <a:cxnLst>
                <a:cxn ang="0">
                  <a:pos x="wd2" y="hd2"/>
                </a:cxn>
                <a:cxn ang="5400000">
                  <a:pos x="wd2" y="hd2"/>
                </a:cxn>
                <a:cxn ang="10800000">
                  <a:pos x="wd2" y="hd2"/>
                </a:cxn>
                <a:cxn ang="16200000">
                  <a:pos x="wd2" y="hd2"/>
                </a:cxn>
              </a:cxnLst>
              <a:rect l="0" t="0" r="r" b="b"/>
              <a:pathLst>
                <a:path w="21600" h="19111" extrusionOk="0">
                  <a:moveTo>
                    <a:pt x="0" y="5406"/>
                  </a:moveTo>
                  <a:cubicBezTo>
                    <a:pt x="267" y="21600"/>
                    <a:pt x="1962" y="18624"/>
                    <a:pt x="2580" y="18533"/>
                  </a:cubicBezTo>
                  <a:cubicBezTo>
                    <a:pt x="6473" y="17963"/>
                    <a:pt x="11292" y="18139"/>
                    <a:pt x="14672" y="19040"/>
                  </a:cubicBezTo>
                  <a:cubicBezTo>
                    <a:pt x="16249" y="19460"/>
                    <a:pt x="17722" y="17895"/>
                    <a:pt x="19287" y="17777"/>
                  </a:cubicBezTo>
                  <a:cubicBezTo>
                    <a:pt x="20687" y="17673"/>
                    <a:pt x="21302" y="13015"/>
                    <a:pt x="21600" y="0"/>
                  </a:cubicBezTo>
                </a:path>
              </a:pathLst>
            </a:custGeom>
            <a:noFill/>
            <a:ln w="57150" cap="flat">
              <a:solidFill>
                <a:schemeClr val="tx1"/>
              </a:solidFill>
              <a:prstDash val="solid"/>
              <a:miter lim="400000"/>
            </a:ln>
            <a:effectLst/>
          </p:spPr>
          <p:txBody>
            <a:bodyPr wrap="square" lIns="38100" tIns="38100" rIns="38100" bIns="38100" numCol="1" anchor="ctr">
              <a:noAutofit/>
            </a:bodyPr>
            <a:lstStyle/>
            <a:p>
              <a:pPr defTabSz="457200" fontAlgn="base">
                <a:defRPr sz="3000">
                  <a:solidFill>
                    <a:srgbClr val="FFFFFF"/>
                  </a:solidFill>
                  <a:effectLst>
                    <a:outerShdw blurRad="38100" dist="12700" dir="5400000">
                      <a:srgbClr val="000000">
                        <a:alpha val="50000"/>
                      </a:srgbClr>
                    </a:outerShdw>
                  </a:effectLst>
                </a:defRPr>
              </a:pPr>
              <a:endParaRPr>
                <a:latin typeface="+mn-lt"/>
                <a:ea typeface="+mn-ea"/>
                <a:cs typeface="+mn-ea"/>
                <a:sym typeface="+mn-lt"/>
              </a:endParaRPr>
            </a:p>
          </p:txBody>
        </p:sp>
        <p:sp>
          <p:nvSpPr>
            <p:cNvPr id="12" name="chenying0907 242">
              <a:extLst>
                <a:ext uri="{FF2B5EF4-FFF2-40B4-BE49-F238E27FC236}">
                  <a16:creationId xmlns:a16="http://schemas.microsoft.com/office/drawing/2014/main" id="{33CE9236-DAB9-EF7F-43C1-81A092C2E97A}"/>
                </a:ext>
              </a:extLst>
            </p:cNvPr>
            <p:cNvSpPr/>
            <p:nvPr/>
          </p:nvSpPr>
          <p:spPr>
            <a:xfrm>
              <a:off x="330200" y="-1"/>
              <a:ext cx="2037325" cy="1445056"/>
            </a:xfrm>
            <a:custGeom>
              <a:avLst/>
              <a:gdLst/>
              <a:ahLst/>
              <a:cxnLst>
                <a:cxn ang="0">
                  <a:pos x="wd2" y="hd2"/>
                </a:cxn>
                <a:cxn ang="5400000">
                  <a:pos x="wd2" y="hd2"/>
                </a:cxn>
                <a:cxn ang="10800000">
                  <a:pos x="wd2" y="hd2"/>
                </a:cxn>
                <a:cxn ang="16200000">
                  <a:pos x="wd2" y="hd2"/>
                </a:cxn>
              </a:cxnLst>
              <a:rect l="0" t="0" r="r" b="b"/>
              <a:pathLst>
                <a:path w="20818" h="20467" extrusionOk="0">
                  <a:moveTo>
                    <a:pt x="6743" y="20235"/>
                  </a:moveTo>
                  <a:cubicBezTo>
                    <a:pt x="4869" y="20402"/>
                    <a:pt x="2655" y="19887"/>
                    <a:pt x="841" y="20467"/>
                  </a:cubicBezTo>
                  <a:cubicBezTo>
                    <a:pt x="64" y="17137"/>
                    <a:pt x="206" y="13015"/>
                    <a:pt x="109" y="9574"/>
                  </a:cubicBezTo>
                  <a:cubicBezTo>
                    <a:pt x="60" y="7846"/>
                    <a:pt x="-454" y="2501"/>
                    <a:pt x="1272" y="1530"/>
                  </a:cubicBezTo>
                  <a:cubicBezTo>
                    <a:pt x="3015" y="550"/>
                    <a:pt x="7168" y="345"/>
                    <a:pt x="9094" y="332"/>
                  </a:cubicBezTo>
                  <a:cubicBezTo>
                    <a:pt x="12066" y="311"/>
                    <a:pt x="19449" y="-1133"/>
                    <a:pt x="20092" y="2167"/>
                  </a:cubicBezTo>
                  <a:cubicBezTo>
                    <a:pt x="21146" y="7570"/>
                    <a:pt x="20836" y="14255"/>
                    <a:pt x="20499" y="19764"/>
                  </a:cubicBezTo>
                  <a:cubicBezTo>
                    <a:pt x="18609" y="19687"/>
                    <a:pt x="16502" y="19701"/>
                    <a:pt x="14604" y="19846"/>
                  </a:cubicBezTo>
                  <a:cubicBezTo>
                    <a:pt x="13261" y="19949"/>
                    <a:pt x="8018" y="20122"/>
                    <a:pt x="6743" y="20235"/>
                  </a:cubicBezTo>
                  <a:close/>
                </a:path>
              </a:pathLst>
            </a:custGeom>
            <a:noFill/>
            <a:ln w="57150" cap="flat">
              <a:solidFill>
                <a:schemeClr val="tx1"/>
              </a:solidFill>
              <a:prstDash val="solid"/>
              <a:miter lim="400000"/>
            </a:ln>
            <a:effectLst/>
          </p:spPr>
          <p:txBody>
            <a:bodyPr wrap="square" lIns="38100" tIns="38100" rIns="38100" bIns="38100" numCol="1" anchor="ctr">
              <a:noAutofit/>
            </a:bodyPr>
            <a:lstStyle/>
            <a:p>
              <a:pPr defTabSz="457200" fontAlgn="base">
                <a:defRPr sz="3000">
                  <a:solidFill>
                    <a:srgbClr val="FFFFFF"/>
                  </a:solidFill>
                  <a:effectLst>
                    <a:outerShdw blurRad="38100" dist="12700" dir="5400000">
                      <a:srgbClr val="000000">
                        <a:alpha val="50000"/>
                      </a:srgbClr>
                    </a:outerShdw>
                  </a:effectLst>
                </a:defRPr>
              </a:pPr>
              <a:endParaRPr>
                <a:latin typeface="+mn-lt"/>
                <a:ea typeface="+mn-ea"/>
                <a:cs typeface="+mn-ea"/>
                <a:sym typeface="+mn-lt"/>
              </a:endParaRPr>
            </a:p>
          </p:txBody>
        </p:sp>
        <p:sp>
          <p:nvSpPr>
            <p:cNvPr id="13" name="chenying0907 243">
              <a:extLst>
                <a:ext uri="{FF2B5EF4-FFF2-40B4-BE49-F238E27FC236}">
                  <a16:creationId xmlns:a16="http://schemas.microsoft.com/office/drawing/2014/main" id="{974FCADD-F59F-0973-0BB2-746702EB8828}"/>
                </a:ext>
              </a:extLst>
            </p:cNvPr>
            <p:cNvSpPr/>
            <p:nvPr/>
          </p:nvSpPr>
          <p:spPr>
            <a:xfrm>
              <a:off x="0" y="1397000"/>
              <a:ext cx="2716292" cy="413477"/>
            </a:xfrm>
            <a:custGeom>
              <a:avLst/>
              <a:gdLst/>
              <a:ahLst/>
              <a:cxnLst>
                <a:cxn ang="0">
                  <a:pos x="wd2" y="hd2"/>
                </a:cxn>
                <a:cxn ang="5400000">
                  <a:pos x="wd2" y="hd2"/>
                </a:cxn>
                <a:cxn ang="10800000">
                  <a:pos x="wd2" y="hd2"/>
                </a:cxn>
                <a:cxn ang="16200000">
                  <a:pos x="wd2" y="hd2"/>
                </a:cxn>
              </a:cxnLst>
              <a:rect l="0" t="0" r="r" b="b"/>
              <a:pathLst>
                <a:path w="19967" h="19362" extrusionOk="0">
                  <a:moveTo>
                    <a:pt x="2982" y="2337"/>
                  </a:moveTo>
                  <a:cubicBezTo>
                    <a:pt x="2484" y="7946"/>
                    <a:pt x="-88" y="9406"/>
                    <a:pt x="2" y="16856"/>
                  </a:cubicBezTo>
                  <a:cubicBezTo>
                    <a:pt x="60" y="21600"/>
                    <a:pt x="11693" y="18139"/>
                    <a:pt x="12961" y="18209"/>
                  </a:cubicBezTo>
                  <a:cubicBezTo>
                    <a:pt x="15091" y="18326"/>
                    <a:pt x="17165" y="15834"/>
                    <a:pt x="19280" y="15305"/>
                  </a:cubicBezTo>
                  <a:cubicBezTo>
                    <a:pt x="21512" y="14747"/>
                    <a:pt x="17624" y="1965"/>
                    <a:pt x="17229" y="0"/>
                  </a:cubicBezTo>
                </a:path>
              </a:pathLst>
            </a:custGeom>
            <a:noFill/>
            <a:ln w="57150" cap="flat">
              <a:solidFill>
                <a:schemeClr val="tx1"/>
              </a:solidFill>
              <a:prstDash val="solid"/>
              <a:miter lim="400000"/>
            </a:ln>
            <a:effectLst/>
          </p:spPr>
          <p:txBody>
            <a:bodyPr wrap="square" lIns="38100" tIns="38100" rIns="38100" bIns="38100" numCol="1" anchor="ctr">
              <a:noAutofit/>
            </a:bodyPr>
            <a:lstStyle/>
            <a:p>
              <a:pPr defTabSz="457200" fontAlgn="base">
                <a:defRPr sz="3000">
                  <a:solidFill>
                    <a:srgbClr val="FFFFFF"/>
                  </a:solidFill>
                  <a:effectLst>
                    <a:outerShdw blurRad="38100" dist="12700" dir="5400000">
                      <a:srgbClr val="000000">
                        <a:alpha val="50000"/>
                      </a:srgbClr>
                    </a:outerShdw>
                  </a:effectLst>
                </a:defRPr>
              </a:pPr>
              <a:endParaRPr>
                <a:latin typeface="+mn-lt"/>
                <a:ea typeface="+mn-ea"/>
                <a:cs typeface="+mn-ea"/>
                <a:sym typeface="+mn-lt"/>
              </a:endParaRPr>
            </a:p>
          </p:txBody>
        </p:sp>
        <p:sp>
          <p:nvSpPr>
            <p:cNvPr id="14" name="chenying0907 244">
              <a:extLst>
                <a:ext uri="{FF2B5EF4-FFF2-40B4-BE49-F238E27FC236}">
                  <a16:creationId xmlns:a16="http://schemas.microsoft.com/office/drawing/2014/main" id="{8DF0C205-1D14-CEF9-1EE4-6F9E0FA6F3E6}"/>
                </a:ext>
              </a:extLst>
            </p:cNvPr>
            <p:cNvSpPr/>
            <p:nvPr/>
          </p:nvSpPr>
          <p:spPr>
            <a:xfrm>
              <a:off x="1155700" y="1701800"/>
              <a:ext cx="383109" cy="9992"/>
            </a:xfrm>
            <a:custGeom>
              <a:avLst/>
              <a:gdLst/>
              <a:ahLst/>
              <a:cxnLst>
                <a:cxn ang="0">
                  <a:pos x="wd2" y="hd2"/>
                </a:cxn>
                <a:cxn ang="5400000">
                  <a:pos x="wd2" y="hd2"/>
                </a:cxn>
                <a:cxn ang="10800000">
                  <a:pos x="wd2" y="hd2"/>
                </a:cxn>
                <a:cxn ang="16200000">
                  <a:pos x="wd2" y="hd2"/>
                </a:cxn>
              </a:cxnLst>
              <a:rect l="0" t="0" r="r" b="b"/>
              <a:pathLst>
                <a:path w="21600" h="21119" extrusionOk="0">
                  <a:moveTo>
                    <a:pt x="0" y="21102"/>
                  </a:moveTo>
                  <a:cubicBezTo>
                    <a:pt x="7219" y="21600"/>
                    <a:pt x="14386" y="11167"/>
                    <a:pt x="21600" y="0"/>
                  </a:cubicBezTo>
                </a:path>
              </a:pathLst>
            </a:custGeom>
            <a:noFill/>
            <a:ln w="57150" cap="flat">
              <a:solidFill>
                <a:schemeClr val="tx1"/>
              </a:solidFill>
              <a:prstDash val="solid"/>
              <a:miter lim="400000"/>
            </a:ln>
            <a:effectLst/>
          </p:spPr>
          <p:txBody>
            <a:bodyPr wrap="square" lIns="38100" tIns="38100" rIns="38100" bIns="38100" numCol="1" anchor="ctr">
              <a:noAutofit/>
            </a:bodyPr>
            <a:lstStyle/>
            <a:p>
              <a:pPr defTabSz="457200" fontAlgn="base">
                <a:defRPr sz="3000">
                  <a:solidFill>
                    <a:srgbClr val="FFFFFF"/>
                  </a:solidFill>
                  <a:effectLst>
                    <a:outerShdw blurRad="38100" dist="12700" dir="5400000">
                      <a:srgbClr val="000000">
                        <a:alpha val="50000"/>
                      </a:srgbClr>
                    </a:outerShdw>
                  </a:effectLst>
                </a:defRPr>
              </a:pPr>
              <a:endParaRPr>
                <a:latin typeface="+mn-lt"/>
                <a:ea typeface="+mn-ea"/>
                <a:cs typeface="+mn-ea"/>
                <a:sym typeface="+mn-lt"/>
              </a:endParaRPr>
            </a:p>
          </p:txBody>
        </p:sp>
        <p:sp>
          <p:nvSpPr>
            <p:cNvPr id="15" name="chenying0907 245">
              <a:extLst>
                <a:ext uri="{FF2B5EF4-FFF2-40B4-BE49-F238E27FC236}">
                  <a16:creationId xmlns:a16="http://schemas.microsoft.com/office/drawing/2014/main" id="{2729F83A-2A47-C9AA-9A96-96C3B06AE450}"/>
                </a:ext>
              </a:extLst>
            </p:cNvPr>
            <p:cNvSpPr/>
            <p:nvPr/>
          </p:nvSpPr>
          <p:spPr>
            <a:xfrm>
              <a:off x="495300" y="1485900"/>
              <a:ext cx="1791581" cy="42558"/>
            </a:xfrm>
            <a:custGeom>
              <a:avLst/>
              <a:gdLst/>
              <a:ahLst/>
              <a:cxnLst>
                <a:cxn ang="0">
                  <a:pos x="wd2" y="hd2"/>
                </a:cxn>
                <a:cxn ang="5400000">
                  <a:pos x="wd2" y="hd2"/>
                </a:cxn>
                <a:cxn ang="10800000">
                  <a:pos x="wd2" y="hd2"/>
                </a:cxn>
                <a:cxn ang="16200000">
                  <a:pos x="wd2" y="hd2"/>
                </a:cxn>
              </a:cxnLst>
              <a:rect l="0" t="0" r="r" b="b"/>
              <a:pathLst>
                <a:path w="21600" h="15413" extrusionOk="0">
                  <a:moveTo>
                    <a:pt x="0" y="10843"/>
                  </a:moveTo>
                  <a:cubicBezTo>
                    <a:pt x="1470" y="21600"/>
                    <a:pt x="3381" y="10281"/>
                    <a:pt x="4897" y="8096"/>
                  </a:cubicBezTo>
                  <a:cubicBezTo>
                    <a:pt x="7216" y="4750"/>
                    <a:pt x="9513" y="5511"/>
                    <a:pt x="11833" y="3600"/>
                  </a:cubicBezTo>
                  <a:cubicBezTo>
                    <a:pt x="14948" y="1033"/>
                    <a:pt x="18542" y="12713"/>
                    <a:pt x="21600" y="0"/>
                  </a:cubicBezTo>
                </a:path>
              </a:pathLst>
            </a:custGeom>
            <a:noFill/>
            <a:ln w="57150" cap="flat">
              <a:solidFill>
                <a:schemeClr val="tx1"/>
              </a:solidFill>
              <a:prstDash val="solid"/>
              <a:miter lim="400000"/>
            </a:ln>
            <a:effectLst/>
          </p:spPr>
          <p:txBody>
            <a:bodyPr wrap="square" lIns="38100" tIns="38100" rIns="38100" bIns="38100" numCol="1" anchor="ctr">
              <a:noAutofit/>
            </a:bodyPr>
            <a:lstStyle/>
            <a:p>
              <a:pPr defTabSz="457200" fontAlgn="base">
                <a:defRPr sz="3000">
                  <a:solidFill>
                    <a:srgbClr val="FFFFFF"/>
                  </a:solidFill>
                  <a:effectLst>
                    <a:outerShdw blurRad="38100" dist="12700" dir="5400000">
                      <a:srgbClr val="000000">
                        <a:alpha val="50000"/>
                      </a:srgbClr>
                    </a:outerShdw>
                  </a:effectLst>
                </a:defRPr>
              </a:pPr>
              <a:endParaRPr>
                <a:latin typeface="+mn-lt"/>
                <a:ea typeface="+mn-ea"/>
                <a:cs typeface="+mn-ea"/>
                <a:sym typeface="+mn-lt"/>
              </a:endParaRPr>
            </a:p>
          </p:txBody>
        </p:sp>
        <p:sp>
          <p:nvSpPr>
            <p:cNvPr id="16" name="chenying0907 246">
              <a:extLst>
                <a:ext uri="{FF2B5EF4-FFF2-40B4-BE49-F238E27FC236}">
                  <a16:creationId xmlns:a16="http://schemas.microsoft.com/office/drawing/2014/main" id="{E758D10F-AB68-5BC6-F665-C90DAE3E6F9B}"/>
                </a:ext>
              </a:extLst>
            </p:cNvPr>
            <p:cNvSpPr/>
            <p:nvPr/>
          </p:nvSpPr>
          <p:spPr>
            <a:xfrm>
              <a:off x="330200" y="1600199"/>
              <a:ext cx="2028206" cy="53562"/>
            </a:xfrm>
            <a:custGeom>
              <a:avLst/>
              <a:gdLst/>
              <a:ahLst/>
              <a:cxnLst>
                <a:cxn ang="0">
                  <a:pos x="wd2" y="hd2"/>
                </a:cxn>
                <a:cxn ang="5400000">
                  <a:pos x="wd2" y="hd2"/>
                </a:cxn>
                <a:cxn ang="10800000">
                  <a:pos x="wd2" y="hd2"/>
                </a:cxn>
                <a:cxn ang="16200000">
                  <a:pos x="wd2" y="hd2"/>
                </a:cxn>
              </a:cxnLst>
              <a:rect l="0" t="0" r="r" b="b"/>
              <a:pathLst>
                <a:path w="21600" h="12183" extrusionOk="0">
                  <a:moveTo>
                    <a:pt x="0" y="4541"/>
                  </a:moveTo>
                  <a:cubicBezTo>
                    <a:pt x="2051" y="21600"/>
                    <a:pt x="5584" y="4838"/>
                    <a:pt x="7810" y="4383"/>
                  </a:cubicBezTo>
                  <a:cubicBezTo>
                    <a:pt x="10095" y="3916"/>
                    <a:pt x="12384" y="6226"/>
                    <a:pt x="14669" y="6441"/>
                  </a:cubicBezTo>
                  <a:cubicBezTo>
                    <a:pt x="16760" y="6634"/>
                    <a:pt x="19410" y="6091"/>
                    <a:pt x="21600" y="0"/>
                  </a:cubicBezTo>
                </a:path>
              </a:pathLst>
            </a:custGeom>
            <a:noFill/>
            <a:ln w="57150" cap="flat">
              <a:solidFill>
                <a:schemeClr val="tx1"/>
              </a:solidFill>
              <a:prstDash val="solid"/>
              <a:miter lim="400000"/>
            </a:ln>
            <a:effectLst/>
          </p:spPr>
          <p:txBody>
            <a:bodyPr wrap="square" lIns="38100" tIns="38100" rIns="38100" bIns="38100" numCol="1" anchor="ctr">
              <a:noAutofit/>
            </a:bodyPr>
            <a:lstStyle/>
            <a:p>
              <a:pPr defTabSz="457200" fontAlgn="base">
                <a:defRPr sz="3000">
                  <a:solidFill>
                    <a:srgbClr val="FFFFFF"/>
                  </a:solidFill>
                  <a:effectLst>
                    <a:outerShdw blurRad="38100" dist="12700" dir="5400000">
                      <a:srgbClr val="000000">
                        <a:alpha val="50000"/>
                      </a:srgbClr>
                    </a:outerShdw>
                  </a:effectLst>
                </a:defRPr>
              </a:pPr>
              <a:endParaRPr>
                <a:latin typeface="+mn-lt"/>
                <a:ea typeface="+mn-ea"/>
                <a:cs typeface="+mn-ea"/>
                <a:sym typeface="+mn-lt"/>
              </a:endParaRPr>
            </a:p>
          </p:txBody>
        </p:sp>
        <p:sp>
          <p:nvSpPr>
            <p:cNvPr id="17" name="chenying0907 247">
              <a:extLst>
                <a:ext uri="{FF2B5EF4-FFF2-40B4-BE49-F238E27FC236}">
                  <a16:creationId xmlns:a16="http://schemas.microsoft.com/office/drawing/2014/main" id="{176E22FD-2A6A-3D7D-5641-87CFB9C7A9FA}"/>
                </a:ext>
              </a:extLst>
            </p:cNvPr>
            <p:cNvSpPr/>
            <p:nvPr/>
          </p:nvSpPr>
          <p:spPr>
            <a:xfrm>
              <a:off x="571500" y="165099"/>
              <a:ext cx="1451536" cy="1074131"/>
            </a:xfrm>
            <a:custGeom>
              <a:avLst/>
              <a:gdLst/>
              <a:ahLst/>
              <a:cxnLst>
                <a:cxn ang="0">
                  <a:pos x="wd2" y="hd2"/>
                </a:cxn>
                <a:cxn ang="5400000">
                  <a:pos x="wd2" y="hd2"/>
                </a:cxn>
                <a:cxn ang="10800000">
                  <a:pos x="wd2" y="hd2"/>
                </a:cxn>
                <a:cxn ang="16200000">
                  <a:pos x="wd2" y="hd2"/>
                </a:cxn>
              </a:cxnLst>
              <a:rect l="0" t="0" r="r" b="b"/>
              <a:pathLst>
                <a:path w="20824" h="20694" extrusionOk="0">
                  <a:moveTo>
                    <a:pt x="20629" y="19260"/>
                  </a:moveTo>
                  <a:cubicBezTo>
                    <a:pt x="20977" y="14949"/>
                    <a:pt x="20772" y="10813"/>
                    <a:pt x="20677" y="6492"/>
                  </a:cubicBezTo>
                  <a:cubicBezTo>
                    <a:pt x="20626" y="4148"/>
                    <a:pt x="20883" y="3161"/>
                    <a:pt x="20716" y="794"/>
                  </a:cubicBezTo>
                  <a:cubicBezTo>
                    <a:pt x="20595" y="-906"/>
                    <a:pt x="2257" y="570"/>
                    <a:pt x="640" y="1127"/>
                  </a:cubicBezTo>
                  <a:cubicBezTo>
                    <a:pt x="-623" y="7448"/>
                    <a:pt x="271" y="14260"/>
                    <a:pt x="871" y="20694"/>
                  </a:cubicBezTo>
                  <a:cubicBezTo>
                    <a:pt x="852" y="20484"/>
                    <a:pt x="2889" y="20367"/>
                    <a:pt x="2986" y="20359"/>
                  </a:cubicBezTo>
                  <a:cubicBezTo>
                    <a:pt x="4363" y="20257"/>
                    <a:pt x="20587" y="19755"/>
                    <a:pt x="20595" y="19670"/>
                  </a:cubicBezTo>
                  <a:cubicBezTo>
                    <a:pt x="20607" y="19533"/>
                    <a:pt x="20618" y="19396"/>
                    <a:pt x="20629" y="19260"/>
                  </a:cubicBezTo>
                  <a:close/>
                </a:path>
              </a:pathLst>
            </a:custGeom>
            <a:noFill/>
            <a:ln w="57150" cap="flat">
              <a:solidFill>
                <a:schemeClr val="tx1"/>
              </a:solidFill>
              <a:prstDash val="solid"/>
              <a:miter lim="400000"/>
            </a:ln>
            <a:effectLst/>
          </p:spPr>
          <p:txBody>
            <a:bodyPr wrap="square" lIns="38100" tIns="38100" rIns="38100" bIns="38100" numCol="1" anchor="ctr">
              <a:noAutofit/>
            </a:bodyPr>
            <a:lstStyle/>
            <a:p>
              <a:pPr defTabSz="457200" fontAlgn="base">
                <a:defRPr sz="3000">
                  <a:solidFill>
                    <a:srgbClr val="FFFFFF"/>
                  </a:solidFill>
                  <a:effectLst>
                    <a:outerShdw blurRad="38100" dist="12700" dir="5400000">
                      <a:srgbClr val="000000">
                        <a:alpha val="50000"/>
                      </a:srgbClr>
                    </a:outerShdw>
                  </a:effectLst>
                </a:defRPr>
              </a:pPr>
              <a:endParaRPr>
                <a:latin typeface="+mn-lt"/>
                <a:ea typeface="+mn-ea"/>
                <a:cs typeface="+mn-ea"/>
                <a:sym typeface="+mn-lt"/>
              </a:endParaRPr>
            </a:p>
          </p:txBody>
        </p:sp>
      </p:grpSp>
      <p:pic>
        <p:nvPicPr>
          <p:cNvPr id="30" name="图片 29">
            <a:extLst>
              <a:ext uri="{FF2B5EF4-FFF2-40B4-BE49-F238E27FC236}">
                <a16:creationId xmlns:a16="http://schemas.microsoft.com/office/drawing/2014/main" id="{71D3A421-50DE-83AB-1943-970CC4A7D11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416468" y="3672656"/>
            <a:ext cx="1672110" cy="1259315"/>
          </a:xfrm>
          <a:prstGeom prst="rect">
            <a:avLst/>
          </a:prstGeom>
          <a:ln>
            <a:noFill/>
          </a:ln>
          <a:effectLst>
            <a:softEdge rad="112500"/>
          </a:effec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822AB4-8AE3-D1FF-8651-9E4CCE89DD82}"/>
            </a:ext>
          </a:extLst>
        </p:cNvPr>
        <p:cNvGrpSpPr/>
        <p:nvPr/>
      </p:nvGrpSpPr>
      <p:grpSpPr>
        <a:xfrm>
          <a:off x="0" y="0"/>
          <a:ext cx="0" cy="0"/>
          <a:chOff x="0" y="0"/>
          <a:chExt cx="0" cy="0"/>
        </a:xfrm>
      </p:grpSpPr>
      <p:grpSp>
        <p:nvGrpSpPr>
          <p:cNvPr id="14337" name="PA_组合 139">
            <a:extLst>
              <a:ext uri="{FF2B5EF4-FFF2-40B4-BE49-F238E27FC236}">
                <a16:creationId xmlns:a16="http://schemas.microsoft.com/office/drawing/2014/main" id="{A3D3D98D-EA51-9A71-9AE7-5DA8BC7CF333}"/>
              </a:ext>
            </a:extLst>
          </p:cNvPr>
          <p:cNvGrpSpPr/>
          <p:nvPr/>
        </p:nvGrpSpPr>
        <p:grpSpPr>
          <a:xfrm rot="10471270" flipV="1">
            <a:off x="914400" y="547688"/>
            <a:ext cx="2019300" cy="147637"/>
            <a:chOff x="12700" y="-1"/>
            <a:chExt cx="1395068" cy="386881"/>
          </a:xfrm>
        </p:grpSpPr>
        <p:sp>
          <p:nvSpPr>
            <p:cNvPr id="2" name="chenying0907 135">
              <a:extLst>
                <a:ext uri="{FF2B5EF4-FFF2-40B4-BE49-F238E27FC236}">
                  <a16:creationId xmlns:a16="http://schemas.microsoft.com/office/drawing/2014/main" id="{CFE17821-CC15-168E-D174-412F86D33D40}"/>
                </a:ext>
              </a:extLst>
            </p:cNvPr>
            <p:cNvSpPr/>
            <p:nvPr/>
          </p:nvSpPr>
          <p:spPr>
            <a:xfrm>
              <a:off x="1375762" y="1222"/>
              <a:ext cx="36192" cy="33280"/>
            </a:xfrm>
            <a:custGeom>
              <a:avLst/>
              <a:gdLst/>
              <a:ahLst/>
              <a:cxnLst>
                <a:cxn ang="0">
                  <a:pos x="wd2" y="hd2"/>
                </a:cxn>
                <a:cxn ang="5400000">
                  <a:pos x="wd2" y="hd2"/>
                </a:cxn>
                <a:cxn ang="10800000">
                  <a:pos x="wd2" y="hd2"/>
                </a:cxn>
                <a:cxn ang="16200000">
                  <a:pos x="wd2" y="hd2"/>
                </a:cxn>
              </a:cxnLst>
              <a:rect l="0" t="0" r="r" b="b"/>
              <a:pathLst>
                <a:path w="14919" h="14783" extrusionOk="0">
                  <a:moveTo>
                    <a:pt x="14668" y="9624"/>
                  </a:moveTo>
                  <a:cubicBezTo>
                    <a:pt x="13296" y="16702"/>
                    <a:pt x="3141" y="16108"/>
                    <a:pt x="711" y="10207"/>
                  </a:cubicBezTo>
                  <a:cubicBezTo>
                    <a:pt x="-4134" y="-1569"/>
                    <a:pt x="17466" y="-4898"/>
                    <a:pt x="14668" y="9624"/>
                  </a:cubicBezTo>
                  <a:close/>
                </a:path>
              </a:pathLst>
            </a:custGeom>
            <a:noFill/>
            <a:ln w="12700" cap="flat">
              <a:solidFill>
                <a:srgbClr val="231F20"/>
              </a:solidFill>
              <a:prstDash val="dashDot"/>
              <a:miter lim="400000"/>
            </a:ln>
            <a:effectLst/>
          </p:spPr>
          <p:txBody>
            <a:bodyPr lIns="38100" tIns="38100" rIns="38100" bIns="38100" anchor="ctr"/>
            <a:lstStyle/>
            <a:p>
              <a:pPr marL="0" marR="0" lvl="0" indent="0" algn="l" defTabSz="457200" rtl="0" eaLnBrk="1" fontAlgn="auto" latinLnBrk="0" hangingPunct="1">
                <a:lnSpc>
                  <a:spcPct val="100000"/>
                </a:lnSpc>
                <a:spcBef>
                  <a:spcPct val="0"/>
                </a:spcBef>
                <a:spcAft>
                  <a:spcPct val="0"/>
                </a:spcAft>
                <a:buClrTx/>
                <a:buSzTx/>
                <a:buFont typeface="Arial" panose="020B0604020202020204" pitchFamily="34" charset="0"/>
                <a:buNone/>
                <a:defRPr sz="3000">
                  <a:solidFill>
                    <a:srgbClr val="FFFFFF"/>
                  </a:solidFill>
                  <a:effectLst>
                    <a:outerShdw blurRad="38100" dist="12700" dir="5400000">
                      <a:srgbClr val="000000">
                        <a:alpha val="50000"/>
                      </a:srgbClr>
                    </a:outerShdw>
                  </a:effectLst>
                </a:defRPr>
              </a:pPr>
              <a:endParaRPr kumimoji="0" sz="3000" b="0" i="0" u="none" strike="noStrike" kern="1200" cap="none" spc="0" normalizeH="0" baseline="0" noProof="0">
                <a:ln>
                  <a:noFill/>
                </a:ln>
                <a:solidFill>
                  <a:srgbClr val="FFFFFF"/>
                </a:solidFill>
                <a:effectLst>
                  <a:outerShdw blurRad="38100" dist="12700" dir="5400000">
                    <a:srgbClr val="000000">
                      <a:alpha val="50000"/>
                    </a:srgbClr>
                  </a:outerShdw>
                </a:effectLst>
                <a:uLnTx/>
                <a:uFillTx/>
                <a:latin typeface="+mn-lt"/>
                <a:ea typeface="+mn-ea"/>
                <a:cs typeface="+mn-ea"/>
                <a:sym typeface="+mn-lt"/>
              </a:endParaRPr>
            </a:p>
          </p:txBody>
        </p:sp>
        <p:sp>
          <p:nvSpPr>
            <p:cNvPr id="3" name="chenying0907 136">
              <a:extLst>
                <a:ext uri="{FF2B5EF4-FFF2-40B4-BE49-F238E27FC236}">
                  <a16:creationId xmlns:a16="http://schemas.microsoft.com/office/drawing/2014/main" id="{1E58A92D-E43B-2059-992E-5CC8D872ACD7}"/>
                </a:ext>
              </a:extLst>
            </p:cNvPr>
            <p:cNvSpPr/>
            <p:nvPr/>
          </p:nvSpPr>
          <p:spPr>
            <a:xfrm>
              <a:off x="15138" y="19400"/>
              <a:ext cx="1352294" cy="374402"/>
            </a:xfrm>
            <a:custGeom>
              <a:avLst/>
              <a:gdLst/>
              <a:ahLst/>
              <a:cxnLst>
                <a:cxn ang="0">
                  <a:pos x="wd2" y="hd2"/>
                </a:cxn>
                <a:cxn ang="5400000">
                  <a:pos x="wd2" y="hd2"/>
                </a:cxn>
                <a:cxn ang="10800000">
                  <a:pos x="wd2" y="hd2"/>
                </a:cxn>
                <a:cxn ang="16200000">
                  <a:pos x="wd2" y="hd2"/>
                </a:cxn>
              </a:cxnLst>
              <a:rect l="0" t="0" r="r" b="b"/>
              <a:pathLst>
                <a:path w="21600" h="19912" extrusionOk="0">
                  <a:moveTo>
                    <a:pt x="0" y="11488"/>
                  </a:moveTo>
                  <a:cubicBezTo>
                    <a:pt x="487" y="15274"/>
                    <a:pt x="2411" y="21290"/>
                    <a:pt x="3846" y="19628"/>
                  </a:cubicBezTo>
                  <a:cubicBezTo>
                    <a:pt x="4495" y="18877"/>
                    <a:pt x="4749" y="16868"/>
                    <a:pt x="5017" y="14957"/>
                  </a:cubicBezTo>
                  <a:cubicBezTo>
                    <a:pt x="5420" y="12072"/>
                    <a:pt x="5921" y="7692"/>
                    <a:pt x="6882" y="6380"/>
                  </a:cubicBezTo>
                  <a:cubicBezTo>
                    <a:pt x="7909" y="4976"/>
                    <a:pt x="8909" y="7635"/>
                    <a:pt x="9446" y="10215"/>
                  </a:cubicBezTo>
                  <a:cubicBezTo>
                    <a:pt x="10035" y="13042"/>
                    <a:pt x="10932" y="15637"/>
                    <a:pt x="12033" y="14691"/>
                  </a:cubicBezTo>
                  <a:cubicBezTo>
                    <a:pt x="13984" y="13011"/>
                    <a:pt x="12576" y="4396"/>
                    <a:pt x="14172" y="1656"/>
                  </a:cubicBezTo>
                  <a:cubicBezTo>
                    <a:pt x="14906" y="396"/>
                    <a:pt x="15577" y="1880"/>
                    <a:pt x="16102" y="3544"/>
                  </a:cubicBezTo>
                  <a:cubicBezTo>
                    <a:pt x="16745" y="5586"/>
                    <a:pt x="17079" y="7207"/>
                    <a:pt x="18030" y="7490"/>
                  </a:cubicBezTo>
                  <a:cubicBezTo>
                    <a:pt x="18588" y="7656"/>
                    <a:pt x="19101" y="6897"/>
                    <a:pt x="19447" y="5427"/>
                  </a:cubicBezTo>
                  <a:cubicBezTo>
                    <a:pt x="19755" y="4117"/>
                    <a:pt x="19782" y="1393"/>
                    <a:pt x="20208" y="457"/>
                  </a:cubicBezTo>
                  <a:cubicBezTo>
                    <a:pt x="20555" y="-310"/>
                    <a:pt x="21224" y="60"/>
                    <a:pt x="21600" y="337"/>
                  </a:cubicBezTo>
                </a:path>
              </a:pathLst>
            </a:custGeom>
            <a:noFill/>
            <a:ln w="12700" cap="flat">
              <a:solidFill>
                <a:srgbClr val="231F20"/>
              </a:solidFill>
              <a:prstDash val="dashDot"/>
              <a:miter lim="400000"/>
            </a:ln>
            <a:effectLst/>
          </p:spPr>
          <p:txBody>
            <a:bodyPr lIns="38100" tIns="38100" rIns="38100" bIns="38100" anchor="ctr"/>
            <a:lstStyle/>
            <a:p>
              <a:pPr marL="0" marR="0" lvl="0" indent="0" algn="l" defTabSz="457200" rtl="0" eaLnBrk="1" fontAlgn="auto" latinLnBrk="0" hangingPunct="1">
                <a:lnSpc>
                  <a:spcPct val="100000"/>
                </a:lnSpc>
                <a:spcBef>
                  <a:spcPct val="0"/>
                </a:spcBef>
                <a:spcAft>
                  <a:spcPct val="0"/>
                </a:spcAft>
                <a:buClrTx/>
                <a:buSzTx/>
                <a:buFont typeface="Arial" panose="020B0604020202020204" pitchFamily="34" charset="0"/>
                <a:buNone/>
                <a:defRPr sz="3000">
                  <a:solidFill>
                    <a:srgbClr val="FFFFFF"/>
                  </a:solidFill>
                  <a:effectLst>
                    <a:outerShdw blurRad="38100" dist="12700" dir="5400000">
                      <a:srgbClr val="000000">
                        <a:alpha val="50000"/>
                      </a:srgbClr>
                    </a:outerShdw>
                  </a:effectLst>
                </a:defRPr>
              </a:pPr>
              <a:endParaRPr kumimoji="0" sz="3000" b="0" i="0" u="none" strike="noStrike" kern="1200" cap="none" spc="0" normalizeH="0" baseline="0" noProof="0">
                <a:ln>
                  <a:noFill/>
                </a:ln>
                <a:solidFill>
                  <a:srgbClr val="FFFFFF"/>
                </a:solidFill>
                <a:effectLst>
                  <a:outerShdw blurRad="38100" dist="12700" dir="5400000">
                    <a:srgbClr val="000000">
                      <a:alpha val="50000"/>
                    </a:srgbClr>
                  </a:outerShdw>
                </a:effectLst>
                <a:uLnTx/>
                <a:uFillTx/>
                <a:latin typeface="+mn-lt"/>
                <a:ea typeface="+mn-ea"/>
                <a:cs typeface="+mn-ea"/>
                <a:sym typeface="+mn-lt"/>
              </a:endParaRPr>
            </a:p>
          </p:txBody>
        </p:sp>
      </p:grpSp>
      <p:sp>
        <p:nvSpPr>
          <p:cNvPr id="14340" name="文本框 55">
            <a:extLst>
              <a:ext uri="{FF2B5EF4-FFF2-40B4-BE49-F238E27FC236}">
                <a16:creationId xmlns:a16="http://schemas.microsoft.com/office/drawing/2014/main" id="{13EF477F-053E-13F9-87E7-E41A82E5837F}"/>
              </a:ext>
            </a:extLst>
          </p:cNvPr>
          <p:cNvSpPr txBox="1"/>
          <p:nvPr/>
        </p:nvSpPr>
        <p:spPr>
          <a:xfrm>
            <a:off x="803275" y="149225"/>
            <a:ext cx="2193925" cy="523220"/>
          </a:xfrm>
          <a:prstGeom prst="rect">
            <a:avLst/>
          </a:prstGeom>
          <a:noFill/>
          <a:ln w="9525">
            <a:noFill/>
          </a:ln>
        </p:spPr>
        <p:txBody>
          <a:bodyPr anchor="t" anchorCtr="0">
            <a:spAutoFit/>
          </a:bodyPr>
          <a:lstStyle/>
          <a:p>
            <a:pPr algn="ctr"/>
            <a:r>
              <a:rPr lang="zh-CN" altLang="en-US" sz="2800" dirty="0">
                <a:latin typeface="隶书" panose="02010509060101010101" pitchFamily="49" charset="-122"/>
                <a:ea typeface="隶书" panose="02010509060101010101" pitchFamily="49" charset="-122"/>
                <a:cs typeface="+mn-ea"/>
                <a:sym typeface="+mn-lt"/>
              </a:rPr>
              <a:t>现实应用</a:t>
            </a:r>
          </a:p>
        </p:txBody>
      </p:sp>
      <p:pic>
        <p:nvPicPr>
          <p:cNvPr id="14341" name="图片 8">
            <a:extLst>
              <a:ext uri="{FF2B5EF4-FFF2-40B4-BE49-F238E27FC236}">
                <a16:creationId xmlns:a16="http://schemas.microsoft.com/office/drawing/2014/main" id="{2B1ED69D-DCDC-D10C-2C0F-6752D1845920}"/>
              </a:ext>
            </a:extLst>
          </p:cNvPr>
          <p:cNvPicPr>
            <a:picLocks noChangeAspect="1"/>
          </p:cNvPicPr>
          <p:nvPr/>
        </p:nvPicPr>
        <p:blipFill>
          <a:blip r:embed="rId2"/>
          <a:stretch>
            <a:fillRect/>
          </a:stretch>
        </p:blipFill>
        <p:spPr>
          <a:xfrm>
            <a:off x="2997200" y="149225"/>
            <a:ext cx="398463" cy="390525"/>
          </a:xfrm>
          <a:prstGeom prst="rect">
            <a:avLst/>
          </a:prstGeom>
          <a:noFill/>
          <a:ln w="9525">
            <a:noFill/>
          </a:ln>
        </p:spPr>
      </p:pic>
      <p:pic>
        <p:nvPicPr>
          <p:cNvPr id="14342" name="图片 126">
            <a:extLst>
              <a:ext uri="{FF2B5EF4-FFF2-40B4-BE49-F238E27FC236}">
                <a16:creationId xmlns:a16="http://schemas.microsoft.com/office/drawing/2014/main" id="{A5F7B030-1BC8-9EF3-466D-9071E33087A7}"/>
              </a:ext>
            </a:extLst>
          </p:cNvPr>
          <p:cNvPicPr>
            <a:picLocks noChangeAspect="1"/>
          </p:cNvPicPr>
          <p:nvPr/>
        </p:nvPicPr>
        <p:blipFill>
          <a:blip r:embed="rId3"/>
          <a:stretch>
            <a:fillRect/>
          </a:stretch>
        </p:blipFill>
        <p:spPr>
          <a:xfrm>
            <a:off x="180975" y="149225"/>
            <a:ext cx="730250" cy="514350"/>
          </a:xfrm>
          <a:prstGeom prst="rect">
            <a:avLst/>
          </a:prstGeom>
          <a:noFill/>
          <a:ln w="9525">
            <a:noFill/>
          </a:ln>
        </p:spPr>
      </p:pic>
      <p:pic>
        <p:nvPicPr>
          <p:cNvPr id="14343" name="图片 6" descr="9a6df9c46e067a3a76746a077a8a0f82303ef85dea31a-A29vBX_fw658">
            <a:extLst>
              <a:ext uri="{FF2B5EF4-FFF2-40B4-BE49-F238E27FC236}">
                <a16:creationId xmlns:a16="http://schemas.microsoft.com/office/drawing/2014/main" id="{9B36CA49-DEAB-EE50-966D-9E0AB73B3432}"/>
              </a:ext>
            </a:extLst>
          </p:cNvPr>
          <p:cNvPicPr>
            <a:picLocks noChangeAspect="1"/>
          </p:cNvPicPr>
          <p:nvPr/>
        </p:nvPicPr>
        <p:blipFill>
          <a:blip r:embed="rId4"/>
          <a:stretch>
            <a:fillRect/>
          </a:stretch>
        </p:blipFill>
        <p:spPr>
          <a:xfrm>
            <a:off x="8670332" y="4106869"/>
            <a:ext cx="3563938" cy="2724150"/>
          </a:xfrm>
          <a:prstGeom prst="rect">
            <a:avLst/>
          </a:prstGeom>
          <a:noFill/>
          <a:ln w="9525">
            <a:noFill/>
          </a:ln>
        </p:spPr>
      </p:pic>
      <p:sp>
        <p:nvSpPr>
          <p:cNvPr id="5" name="文本框 4">
            <a:extLst>
              <a:ext uri="{FF2B5EF4-FFF2-40B4-BE49-F238E27FC236}">
                <a16:creationId xmlns:a16="http://schemas.microsoft.com/office/drawing/2014/main" id="{0D5D9758-9844-3586-A152-BE19400E9855}"/>
              </a:ext>
            </a:extLst>
          </p:cNvPr>
          <p:cNvSpPr txBox="1"/>
          <p:nvPr/>
        </p:nvSpPr>
        <p:spPr>
          <a:xfrm>
            <a:off x="708523" y="1016495"/>
            <a:ext cx="10470754" cy="2862322"/>
          </a:xfrm>
          <a:prstGeom prst="rect">
            <a:avLst/>
          </a:prstGeom>
          <a:noFill/>
        </p:spPr>
        <p:txBody>
          <a:bodyPr wrap="square" rtlCol="0">
            <a:spAutoFit/>
          </a:bodyPr>
          <a:lstStyle/>
          <a:p>
            <a:r>
              <a:rPr lang="zh-CN" altLang="en-US" sz="2000" dirty="0">
                <a:latin typeface="隶书" panose="02010509060101010101" pitchFamily="49" charset="-122"/>
                <a:ea typeface="隶书" panose="02010509060101010101" pitchFamily="49" charset="-122"/>
                <a:cs typeface="+mn-ea"/>
              </a:rPr>
              <a:t>西安奥体中心采用了马鞍形的看台和罩棚形式，起伏的屋面和立面构成舒展的体量和丰富的光影。国家速滑馆（又称为“冰丝带”）是</a:t>
            </a:r>
            <a:r>
              <a:rPr lang="en-US" altLang="zh-CN" sz="2000" dirty="0">
                <a:latin typeface="隶书" panose="02010509060101010101" pitchFamily="49" charset="-122"/>
                <a:ea typeface="隶书" panose="02010509060101010101" pitchFamily="49" charset="-122"/>
                <a:cs typeface="+mn-ea"/>
              </a:rPr>
              <a:t>2022</a:t>
            </a:r>
            <a:r>
              <a:rPr lang="zh-CN" altLang="en-US" sz="2000" dirty="0">
                <a:latin typeface="隶书" panose="02010509060101010101" pitchFamily="49" charset="-122"/>
                <a:ea typeface="隶书" panose="02010509060101010101" pitchFamily="49" charset="-122"/>
                <a:cs typeface="+mn-ea"/>
              </a:rPr>
              <a:t>年北京冬奥会北京主赛区标志性场馆，它的屋面是目前世界上的体育馆场馆中，规模最大的单层双向正交马鞍形索网屋面，经过复杂张力结构综合形态分析方法，“冰丝带”获得了受力佳、经济优、形态美的双曲面结构造型，用钢量约为传统屋面的四分之一。除此之外，马鞍面在航空航天、天线制造等领域也应用广泛。在飞机和火箭的整流罩、涡轮引擎、轮船舵轮罩等部件中，都采用了马鞍面的设计。这种曲面具有优越的气动性能和抗风性能，能够降低飞行时的阻力和风险。马鞍面还可以用来制造抛物面天线、双曲抛物面天线等。双曲抛物面天线具有方向性好、增益高、信号传输稳定的特点，广泛用于广播电视、通信、雷达等领域。</a:t>
            </a:r>
          </a:p>
        </p:txBody>
      </p:sp>
      <p:pic>
        <p:nvPicPr>
          <p:cNvPr id="35" name="图片 34">
            <a:extLst>
              <a:ext uri="{FF2B5EF4-FFF2-40B4-BE49-F238E27FC236}">
                <a16:creationId xmlns:a16="http://schemas.microsoft.com/office/drawing/2014/main" id="{FFFF5CFE-E95A-3B37-E812-B7429C496F1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5977" y="3996804"/>
            <a:ext cx="3563938" cy="2023233"/>
          </a:xfrm>
          <a:prstGeom prst="rect">
            <a:avLst/>
          </a:prstGeom>
        </p:spPr>
      </p:pic>
      <p:pic>
        <p:nvPicPr>
          <p:cNvPr id="37" name="图片 36">
            <a:extLst>
              <a:ext uri="{FF2B5EF4-FFF2-40B4-BE49-F238E27FC236}">
                <a16:creationId xmlns:a16="http://schemas.microsoft.com/office/drawing/2014/main" id="{11AC02E3-C94E-71D7-FC0A-CA397AABC28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01853" y="3996804"/>
            <a:ext cx="3386913" cy="2047504"/>
          </a:xfrm>
          <a:prstGeom prst="rect">
            <a:avLst/>
          </a:prstGeom>
        </p:spPr>
      </p:pic>
      <p:sp>
        <p:nvSpPr>
          <p:cNvPr id="38" name="矩形: 圆角 37">
            <a:extLst>
              <a:ext uri="{FF2B5EF4-FFF2-40B4-BE49-F238E27FC236}">
                <a16:creationId xmlns:a16="http://schemas.microsoft.com/office/drawing/2014/main" id="{603A1D0F-AAFE-8C06-DB47-AA1D9173308A}"/>
              </a:ext>
            </a:extLst>
          </p:cNvPr>
          <p:cNvSpPr/>
          <p:nvPr/>
        </p:nvSpPr>
        <p:spPr>
          <a:xfrm>
            <a:off x="1455174" y="6145161"/>
            <a:ext cx="2467897" cy="393291"/>
          </a:xfrm>
          <a:prstGeom prst="roundRect">
            <a:avLst>
              <a:gd name="adj" fmla="val 5000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文本框 38">
            <a:extLst>
              <a:ext uri="{FF2B5EF4-FFF2-40B4-BE49-F238E27FC236}">
                <a16:creationId xmlns:a16="http://schemas.microsoft.com/office/drawing/2014/main" id="{62D725B3-96B3-4A6F-8EBC-26CF8F5715E3}"/>
              </a:ext>
            </a:extLst>
          </p:cNvPr>
          <p:cNvSpPr txBox="1"/>
          <p:nvPr/>
        </p:nvSpPr>
        <p:spPr>
          <a:xfrm>
            <a:off x="1768946" y="6138024"/>
            <a:ext cx="2880852" cy="400110"/>
          </a:xfrm>
          <a:prstGeom prst="rect">
            <a:avLst/>
          </a:prstGeom>
          <a:noFill/>
        </p:spPr>
        <p:txBody>
          <a:bodyPr wrap="square" rtlCol="0">
            <a:spAutoFit/>
          </a:bodyPr>
          <a:lstStyle/>
          <a:p>
            <a:r>
              <a:rPr lang="zh-CN" altLang="en-US" sz="2000" dirty="0">
                <a:latin typeface="隶书" panose="02010509060101010101" pitchFamily="49" charset="-122"/>
                <a:ea typeface="隶书" panose="02010509060101010101" pitchFamily="49" charset="-122"/>
                <a:cs typeface="+mn-ea"/>
              </a:rPr>
              <a:t>西安奥体中心</a:t>
            </a:r>
          </a:p>
        </p:txBody>
      </p:sp>
      <p:sp>
        <p:nvSpPr>
          <p:cNvPr id="40" name="文本框 39">
            <a:extLst>
              <a:ext uri="{FF2B5EF4-FFF2-40B4-BE49-F238E27FC236}">
                <a16:creationId xmlns:a16="http://schemas.microsoft.com/office/drawing/2014/main" id="{D772B4F3-8675-9186-107A-C61C08F7A091}"/>
              </a:ext>
            </a:extLst>
          </p:cNvPr>
          <p:cNvSpPr txBox="1"/>
          <p:nvPr/>
        </p:nvSpPr>
        <p:spPr>
          <a:xfrm>
            <a:off x="6938394" y="6138024"/>
            <a:ext cx="2880852" cy="400110"/>
          </a:xfrm>
          <a:prstGeom prst="rect">
            <a:avLst/>
          </a:prstGeom>
          <a:noFill/>
        </p:spPr>
        <p:txBody>
          <a:bodyPr wrap="square" rtlCol="0">
            <a:spAutoFit/>
          </a:bodyPr>
          <a:lstStyle/>
          <a:p>
            <a:r>
              <a:rPr lang="zh-CN" altLang="en-US" sz="2000" dirty="0">
                <a:latin typeface="隶书" panose="02010509060101010101" pitchFamily="49" charset="-122"/>
                <a:ea typeface="隶书" panose="02010509060101010101" pitchFamily="49" charset="-122"/>
                <a:cs typeface="+mn-ea"/>
              </a:rPr>
              <a:t>国家速滑馆</a:t>
            </a:r>
          </a:p>
        </p:txBody>
      </p:sp>
    </p:spTree>
    <p:extLst>
      <p:ext uri="{BB962C8B-B14F-4D97-AF65-F5344CB8AC3E}">
        <p14:creationId xmlns:p14="http://schemas.microsoft.com/office/powerpoint/2010/main" val="7140311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361" name="PA_组合 139"/>
          <p:cNvGrpSpPr/>
          <p:nvPr/>
        </p:nvGrpSpPr>
        <p:grpSpPr>
          <a:xfrm rot="10471270" flipV="1">
            <a:off x="914400" y="547688"/>
            <a:ext cx="2019300" cy="147637"/>
            <a:chOff x="12700" y="-1"/>
            <a:chExt cx="1395068" cy="386881"/>
          </a:xfrm>
        </p:grpSpPr>
        <p:sp>
          <p:nvSpPr>
            <p:cNvPr id="112" name="chenying0907 135"/>
            <p:cNvSpPr/>
            <p:nvPr/>
          </p:nvSpPr>
          <p:spPr>
            <a:xfrm>
              <a:off x="1375762" y="1222"/>
              <a:ext cx="36192" cy="33280"/>
            </a:xfrm>
            <a:custGeom>
              <a:avLst/>
              <a:gdLst/>
              <a:ahLst/>
              <a:cxnLst>
                <a:cxn ang="0">
                  <a:pos x="wd2" y="hd2"/>
                </a:cxn>
                <a:cxn ang="5400000">
                  <a:pos x="wd2" y="hd2"/>
                </a:cxn>
                <a:cxn ang="10800000">
                  <a:pos x="wd2" y="hd2"/>
                </a:cxn>
                <a:cxn ang="16200000">
                  <a:pos x="wd2" y="hd2"/>
                </a:cxn>
              </a:cxnLst>
              <a:rect l="0" t="0" r="r" b="b"/>
              <a:pathLst>
                <a:path w="14919" h="14783" extrusionOk="0">
                  <a:moveTo>
                    <a:pt x="14668" y="9624"/>
                  </a:moveTo>
                  <a:cubicBezTo>
                    <a:pt x="13296" y="16702"/>
                    <a:pt x="3141" y="16108"/>
                    <a:pt x="711" y="10207"/>
                  </a:cubicBezTo>
                  <a:cubicBezTo>
                    <a:pt x="-4134" y="-1569"/>
                    <a:pt x="17466" y="-4898"/>
                    <a:pt x="14668" y="9624"/>
                  </a:cubicBezTo>
                  <a:close/>
                </a:path>
              </a:pathLst>
            </a:custGeom>
            <a:noFill/>
            <a:ln w="12700" cap="flat">
              <a:solidFill>
                <a:srgbClr val="231F20"/>
              </a:solidFill>
              <a:prstDash val="dashDot"/>
              <a:miter lim="400000"/>
            </a:ln>
            <a:effectLst/>
          </p:spPr>
          <p:txBody>
            <a:bodyPr lIns="38100" tIns="38100" rIns="38100" bIns="38100" anchor="ctr"/>
            <a:lstStyle/>
            <a:p>
              <a:pPr marL="0" marR="0" lvl="0" indent="0" algn="l" defTabSz="457200" rtl="0" eaLnBrk="1" fontAlgn="auto" latinLnBrk="0" hangingPunct="1">
                <a:lnSpc>
                  <a:spcPct val="100000"/>
                </a:lnSpc>
                <a:spcBef>
                  <a:spcPct val="0"/>
                </a:spcBef>
                <a:spcAft>
                  <a:spcPct val="0"/>
                </a:spcAft>
                <a:buClrTx/>
                <a:buSzTx/>
                <a:buFont typeface="Arial" panose="020B0604020202020204" pitchFamily="34" charset="0"/>
                <a:buNone/>
                <a:defRPr sz="3000">
                  <a:solidFill>
                    <a:srgbClr val="FFFFFF"/>
                  </a:solidFill>
                  <a:effectLst>
                    <a:outerShdw blurRad="38100" dist="12700" dir="5400000">
                      <a:srgbClr val="000000">
                        <a:alpha val="50000"/>
                      </a:srgbClr>
                    </a:outerShdw>
                  </a:effectLst>
                </a:defRPr>
              </a:pPr>
              <a:endParaRPr kumimoji="0" sz="3000" b="0" i="0" u="none" strike="noStrike" kern="1200" cap="none" spc="0" normalizeH="0" baseline="0" noProof="0">
                <a:ln>
                  <a:noFill/>
                </a:ln>
                <a:solidFill>
                  <a:srgbClr val="FFFFFF"/>
                </a:solidFill>
                <a:effectLst>
                  <a:outerShdw blurRad="38100" dist="12700" dir="5400000">
                    <a:srgbClr val="000000">
                      <a:alpha val="50000"/>
                    </a:srgbClr>
                  </a:outerShdw>
                </a:effectLst>
                <a:uLnTx/>
                <a:uFillTx/>
                <a:latin typeface="+mn-lt"/>
                <a:ea typeface="+mn-ea"/>
                <a:cs typeface="+mn-ea"/>
                <a:sym typeface="+mn-lt"/>
              </a:endParaRPr>
            </a:p>
          </p:txBody>
        </p:sp>
        <p:sp>
          <p:nvSpPr>
            <p:cNvPr id="114" name="chenying0907 136"/>
            <p:cNvSpPr/>
            <p:nvPr/>
          </p:nvSpPr>
          <p:spPr>
            <a:xfrm>
              <a:off x="15138" y="19400"/>
              <a:ext cx="1352294" cy="374402"/>
            </a:xfrm>
            <a:custGeom>
              <a:avLst/>
              <a:gdLst/>
              <a:ahLst/>
              <a:cxnLst>
                <a:cxn ang="0">
                  <a:pos x="wd2" y="hd2"/>
                </a:cxn>
                <a:cxn ang="5400000">
                  <a:pos x="wd2" y="hd2"/>
                </a:cxn>
                <a:cxn ang="10800000">
                  <a:pos x="wd2" y="hd2"/>
                </a:cxn>
                <a:cxn ang="16200000">
                  <a:pos x="wd2" y="hd2"/>
                </a:cxn>
              </a:cxnLst>
              <a:rect l="0" t="0" r="r" b="b"/>
              <a:pathLst>
                <a:path w="21600" h="19912" extrusionOk="0">
                  <a:moveTo>
                    <a:pt x="0" y="11488"/>
                  </a:moveTo>
                  <a:cubicBezTo>
                    <a:pt x="487" y="15274"/>
                    <a:pt x="2411" y="21290"/>
                    <a:pt x="3846" y="19628"/>
                  </a:cubicBezTo>
                  <a:cubicBezTo>
                    <a:pt x="4495" y="18877"/>
                    <a:pt x="4749" y="16868"/>
                    <a:pt x="5017" y="14957"/>
                  </a:cubicBezTo>
                  <a:cubicBezTo>
                    <a:pt x="5420" y="12072"/>
                    <a:pt x="5921" y="7692"/>
                    <a:pt x="6882" y="6380"/>
                  </a:cubicBezTo>
                  <a:cubicBezTo>
                    <a:pt x="7909" y="4976"/>
                    <a:pt x="8909" y="7635"/>
                    <a:pt x="9446" y="10215"/>
                  </a:cubicBezTo>
                  <a:cubicBezTo>
                    <a:pt x="10035" y="13042"/>
                    <a:pt x="10932" y="15637"/>
                    <a:pt x="12033" y="14691"/>
                  </a:cubicBezTo>
                  <a:cubicBezTo>
                    <a:pt x="13984" y="13011"/>
                    <a:pt x="12576" y="4396"/>
                    <a:pt x="14172" y="1656"/>
                  </a:cubicBezTo>
                  <a:cubicBezTo>
                    <a:pt x="14906" y="396"/>
                    <a:pt x="15577" y="1880"/>
                    <a:pt x="16102" y="3544"/>
                  </a:cubicBezTo>
                  <a:cubicBezTo>
                    <a:pt x="16745" y="5586"/>
                    <a:pt x="17079" y="7207"/>
                    <a:pt x="18030" y="7490"/>
                  </a:cubicBezTo>
                  <a:cubicBezTo>
                    <a:pt x="18588" y="7656"/>
                    <a:pt x="19101" y="6897"/>
                    <a:pt x="19447" y="5427"/>
                  </a:cubicBezTo>
                  <a:cubicBezTo>
                    <a:pt x="19755" y="4117"/>
                    <a:pt x="19782" y="1393"/>
                    <a:pt x="20208" y="457"/>
                  </a:cubicBezTo>
                  <a:cubicBezTo>
                    <a:pt x="20555" y="-310"/>
                    <a:pt x="21224" y="60"/>
                    <a:pt x="21600" y="337"/>
                  </a:cubicBezTo>
                </a:path>
              </a:pathLst>
            </a:custGeom>
            <a:noFill/>
            <a:ln w="12700" cap="flat">
              <a:solidFill>
                <a:srgbClr val="231F20"/>
              </a:solidFill>
              <a:prstDash val="dashDot"/>
              <a:miter lim="400000"/>
            </a:ln>
            <a:effectLst/>
          </p:spPr>
          <p:txBody>
            <a:bodyPr lIns="38100" tIns="38100" rIns="38100" bIns="38100" anchor="ctr"/>
            <a:lstStyle/>
            <a:p>
              <a:pPr marL="0" marR="0" lvl="0" indent="0" algn="l" defTabSz="457200" rtl="0" eaLnBrk="1" fontAlgn="auto" latinLnBrk="0" hangingPunct="1">
                <a:lnSpc>
                  <a:spcPct val="100000"/>
                </a:lnSpc>
                <a:spcBef>
                  <a:spcPct val="0"/>
                </a:spcBef>
                <a:spcAft>
                  <a:spcPct val="0"/>
                </a:spcAft>
                <a:buClrTx/>
                <a:buSzTx/>
                <a:buFont typeface="Arial" panose="020B0604020202020204" pitchFamily="34" charset="0"/>
                <a:buNone/>
                <a:defRPr sz="3000">
                  <a:solidFill>
                    <a:srgbClr val="FFFFFF"/>
                  </a:solidFill>
                  <a:effectLst>
                    <a:outerShdw blurRad="38100" dist="12700" dir="5400000">
                      <a:srgbClr val="000000">
                        <a:alpha val="50000"/>
                      </a:srgbClr>
                    </a:outerShdw>
                  </a:effectLst>
                </a:defRPr>
              </a:pPr>
              <a:endParaRPr kumimoji="0" sz="3000" b="0" i="0" u="none" strike="noStrike" kern="1200" cap="none" spc="0" normalizeH="0" baseline="0" noProof="0">
                <a:ln>
                  <a:noFill/>
                </a:ln>
                <a:solidFill>
                  <a:srgbClr val="FFFFFF"/>
                </a:solidFill>
                <a:effectLst>
                  <a:outerShdw blurRad="38100" dist="12700" dir="5400000">
                    <a:srgbClr val="000000">
                      <a:alpha val="50000"/>
                    </a:srgbClr>
                  </a:outerShdw>
                </a:effectLst>
                <a:uLnTx/>
                <a:uFillTx/>
                <a:latin typeface="+mn-lt"/>
                <a:ea typeface="+mn-ea"/>
                <a:cs typeface="+mn-ea"/>
                <a:sym typeface="+mn-lt"/>
              </a:endParaRPr>
            </a:p>
          </p:txBody>
        </p:sp>
      </p:grpSp>
      <p:sp>
        <p:nvSpPr>
          <p:cNvPr id="15364" name="文本框 55"/>
          <p:cNvSpPr txBox="1"/>
          <p:nvPr/>
        </p:nvSpPr>
        <p:spPr>
          <a:xfrm>
            <a:off x="803275" y="149225"/>
            <a:ext cx="2193925" cy="521970"/>
          </a:xfrm>
          <a:prstGeom prst="rect">
            <a:avLst/>
          </a:prstGeom>
          <a:noFill/>
          <a:ln w="9525">
            <a:noFill/>
          </a:ln>
        </p:spPr>
        <p:txBody>
          <a:bodyPr anchor="t" anchorCtr="0">
            <a:spAutoFit/>
          </a:bodyPr>
          <a:lstStyle/>
          <a:p>
            <a:pPr algn="ctr"/>
            <a:r>
              <a:rPr lang="zh-CN" altLang="en-US" sz="2800" dirty="0">
                <a:latin typeface="隶书" panose="02010509060101010101" pitchFamily="49" charset="-122"/>
                <a:ea typeface="隶书" panose="02010509060101010101" pitchFamily="49" charset="-122"/>
                <a:cs typeface="+mn-ea"/>
                <a:sym typeface="+mn-lt"/>
              </a:rPr>
              <a:t>思考</a:t>
            </a:r>
          </a:p>
        </p:txBody>
      </p:sp>
      <p:pic>
        <p:nvPicPr>
          <p:cNvPr id="15365" name="图片 36"/>
          <p:cNvPicPr>
            <a:picLocks noChangeAspect="1"/>
          </p:cNvPicPr>
          <p:nvPr/>
        </p:nvPicPr>
        <p:blipFill>
          <a:blip r:embed="rId2"/>
          <a:stretch>
            <a:fillRect/>
          </a:stretch>
        </p:blipFill>
        <p:spPr>
          <a:xfrm>
            <a:off x="2997200" y="149225"/>
            <a:ext cx="398463" cy="390525"/>
          </a:xfrm>
          <a:prstGeom prst="rect">
            <a:avLst/>
          </a:prstGeom>
          <a:noFill/>
          <a:ln w="9525">
            <a:noFill/>
          </a:ln>
        </p:spPr>
      </p:pic>
      <p:pic>
        <p:nvPicPr>
          <p:cNvPr id="15366" name="图片 126"/>
          <p:cNvPicPr>
            <a:picLocks noChangeAspect="1"/>
          </p:cNvPicPr>
          <p:nvPr/>
        </p:nvPicPr>
        <p:blipFill>
          <a:blip r:embed="rId3"/>
          <a:stretch>
            <a:fillRect/>
          </a:stretch>
        </p:blipFill>
        <p:spPr>
          <a:xfrm>
            <a:off x="180975" y="149225"/>
            <a:ext cx="730250" cy="514350"/>
          </a:xfrm>
          <a:prstGeom prst="rect">
            <a:avLst/>
          </a:prstGeom>
          <a:noFill/>
          <a:ln w="9525">
            <a:noFill/>
          </a:ln>
        </p:spPr>
      </p:pic>
      <p:pic>
        <p:nvPicPr>
          <p:cNvPr id="15367" name="图片 6" descr="9a6df9c46e067a3a76746a077a8a0f82303ef85dea31a-A29vBX_fw658"/>
          <p:cNvPicPr>
            <a:picLocks noChangeAspect="1"/>
          </p:cNvPicPr>
          <p:nvPr/>
        </p:nvPicPr>
        <p:blipFill>
          <a:blip r:embed="rId4"/>
          <a:stretch>
            <a:fillRect/>
          </a:stretch>
        </p:blipFill>
        <p:spPr>
          <a:xfrm>
            <a:off x="8674100" y="4146550"/>
            <a:ext cx="3563938" cy="2724150"/>
          </a:xfrm>
          <a:prstGeom prst="rect">
            <a:avLst/>
          </a:prstGeom>
          <a:noFill/>
          <a:ln w="9525">
            <a:noFill/>
          </a:ln>
        </p:spPr>
      </p:pic>
      <p:sp>
        <p:nvSpPr>
          <p:cNvPr id="30" name="î$1idè"/>
          <p:cNvSpPr/>
          <p:nvPr/>
        </p:nvSpPr>
        <p:spPr>
          <a:xfrm>
            <a:off x="803275" y="1469513"/>
            <a:ext cx="10287512" cy="1824293"/>
          </a:xfrm>
          <a:prstGeom prst="snip2SameRect">
            <a:avLst>
              <a:gd name="adj1" fmla="val 0"/>
              <a:gd name="adj2" fmla="val 0"/>
            </a:avLst>
          </a:prstGeom>
          <a:ln>
            <a:noFill/>
          </a:ln>
        </p:spPr>
        <p:txBody>
          <a:bodyPr/>
          <a:lstStyle/>
          <a:p>
            <a:pPr marL="0" marR="0" lvl="0" indent="0" algn="l" defTabSz="914400" rtl="0" eaLnBrk="1" fontAlgn="base" latinLnBrk="0" hangingPunct="1">
              <a:lnSpc>
                <a:spcPct val="170000"/>
              </a:lnSpc>
              <a:spcBef>
                <a:spcPct val="0"/>
              </a:spcBef>
              <a:spcAft>
                <a:spcPct val="0"/>
              </a:spcAft>
              <a:buClrTx/>
              <a:buSzTx/>
              <a:buFont typeface="Arial" panose="020B0604020202020204" pitchFamily="34" charset="0"/>
              <a:buNone/>
              <a:defRPr/>
            </a:pPr>
            <a:r>
              <a:rPr kumimoji="0" lang="zh-CN" altLang="en-US" sz="2400" b="0" i="0" u="none" strike="noStrike" kern="1200" cap="none" spc="0" normalizeH="0" baseline="0" noProof="1">
                <a:ln>
                  <a:noFill/>
                </a:ln>
                <a:solidFill>
                  <a:schemeClr val="tx1"/>
                </a:solidFill>
                <a:effectLst/>
                <a:uLnTx/>
                <a:uFillTx/>
                <a:latin typeface="隶书" panose="02010509060101010101" pitchFamily="49" charset="-122"/>
                <a:ea typeface="隶书" panose="02010509060101010101" pitchFamily="49" charset="-122"/>
                <a:cs typeface="+mn-ea"/>
                <a:sym typeface="+mn-lt"/>
              </a:rPr>
              <a:t>通过以上介绍，你了解薯片马鞍面形状的妙用了吗？在日常生活中，也可以多多留意身边的各种工业产品，看似普通的几何形状，也许像马鞍面一样蕴藏了有趣的科学知识。</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 name="图片 132"/>
          <p:cNvPicPr>
            <a:picLocks noChangeAspect="1"/>
          </p:cNvPicPr>
          <p:nvPr/>
        </p:nvPicPr>
        <p:blipFill>
          <a:blip r:embed="rId2"/>
          <a:stretch>
            <a:fillRect/>
          </a:stretch>
        </p:blipFill>
        <p:spPr>
          <a:xfrm>
            <a:off x="1882775" y="1100138"/>
            <a:ext cx="8242300" cy="3584575"/>
          </a:xfrm>
          <a:prstGeom prst="rect">
            <a:avLst/>
          </a:prstGeom>
          <a:noFill/>
          <a:ln w="9525">
            <a:noFill/>
          </a:ln>
        </p:spPr>
      </p:pic>
      <p:sp>
        <p:nvSpPr>
          <p:cNvPr id="13" name="文本框 12"/>
          <p:cNvSpPr txBox="1"/>
          <p:nvPr/>
        </p:nvSpPr>
        <p:spPr>
          <a:xfrm>
            <a:off x="2773363" y="2373313"/>
            <a:ext cx="6719887" cy="829945"/>
          </a:xfrm>
          <a:prstGeom prst="rect">
            <a:avLst/>
          </a:prstGeom>
          <a:noFill/>
          <a:ln w="9525">
            <a:noFill/>
          </a:ln>
        </p:spPr>
        <p:txBody>
          <a:bodyPr anchor="t" anchorCtr="0">
            <a:spAutoFit/>
          </a:bodyPr>
          <a:lstStyle>
            <a:defPPr>
              <a:defRPr lang="zh-CN"/>
            </a:defPPr>
            <a:lvl1pPr algn="ctr">
              <a:defRPr sz="4800">
                <a:latin typeface="腾讯体 W7" panose="020C08030202040F0204" pitchFamily="34" charset="-122"/>
                <a:ea typeface="腾讯体 W7" panose="020C08030202040F0204" pitchFamily="34" charset="-122"/>
                <a:cs typeface="+mn-ea"/>
              </a:defRPr>
            </a:lvl1pPr>
          </a:lstStyle>
          <a:p>
            <a:r>
              <a:rPr lang="zh-CN" altLang="en-US" dirty="0">
                <a:latin typeface="隶书" panose="02010509060101010101" pitchFamily="49" charset="-122"/>
                <a:ea typeface="隶书" panose="02010509060101010101" pitchFamily="49" charset="-122"/>
                <a:sym typeface="+mn-lt"/>
              </a:rPr>
              <a:t>非常感谢你聆听和观看！</a:t>
            </a:r>
          </a:p>
        </p:txBody>
      </p:sp>
      <p:grpSp>
        <p:nvGrpSpPr>
          <p:cNvPr id="147" name="组合 146"/>
          <p:cNvGrpSpPr/>
          <p:nvPr/>
        </p:nvGrpSpPr>
        <p:grpSpPr>
          <a:xfrm>
            <a:off x="2824163" y="4067175"/>
            <a:ext cx="1000125" cy="706438"/>
            <a:chOff x="2916484" y="4316938"/>
            <a:chExt cx="1000050" cy="707197"/>
          </a:xfrm>
        </p:grpSpPr>
        <p:pic>
          <p:nvPicPr>
            <p:cNvPr id="25604" name="图片 133"/>
            <p:cNvPicPr>
              <a:picLocks noChangeAspect="1"/>
            </p:cNvPicPr>
            <p:nvPr/>
          </p:nvPicPr>
          <p:blipFill>
            <a:blip r:embed="rId3"/>
            <a:stretch>
              <a:fillRect/>
            </a:stretch>
          </p:blipFill>
          <p:spPr>
            <a:xfrm>
              <a:off x="3123985" y="4316938"/>
              <a:ext cx="792549" cy="707197"/>
            </a:xfrm>
            <a:prstGeom prst="rect">
              <a:avLst/>
            </a:prstGeom>
            <a:noFill/>
            <a:ln w="9525">
              <a:noFill/>
            </a:ln>
          </p:spPr>
        </p:pic>
        <p:pic>
          <p:nvPicPr>
            <p:cNvPr id="25605" name="图片 134"/>
            <p:cNvPicPr>
              <a:picLocks noChangeAspect="1"/>
            </p:cNvPicPr>
            <p:nvPr/>
          </p:nvPicPr>
          <p:blipFill>
            <a:blip r:embed="rId4"/>
            <a:stretch>
              <a:fillRect/>
            </a:stretch>
          </p:blipFill>
          <p:spPr>
            <a:xfrm>
              <a:off x="2916484" y="4500183"/>
              <a:ext cx="432854" cy="457240"/>
            </a:xfrm>
            <a:prstGeom prst="rect">
              <a:avLst/>
            </a:prstGeom>
            <a:noFill/>
            <a:ln w="9525">
              <a:noFill/>
            </a:ln>
          </p:spPr>
        </p:pic>
      </p:grpSp>
      <p:pic>
        <p:nvPicPr>
          <p:cNvPr id="136" name="图片 135"/>
          <p:cNvPicPr>
            <a:picLocks noChangeAspect="1"/>
          </p:cNvPicPr>
          <p:nvPr/>
        </p:nvPicPr>
        <p:blipFill>
          <a:blip r:embed="rId5"/>
          <a:stretch>
            <a:fillRect/>
          </a:stretch>
        </p:blipFill>
        <p:spPr>
          <a:xfrm>
            <a:off x="9483725" y="3644900"/>
            <a:ext cx="677863" cy="573088"/>
          </a:xfrm>
          <a:prstGeom prst="rect">
            <a:avLst/>
          </a:prstGeom>
          <a:noFill/>
          <a:ln w="9525">
            <a:noFill/>
          </a:ln>
        </p:spPr>
      </p:pic>
      <p:grpSp>
        <p:nvGrpSpPr>
          <p:cNvPr id="146" name="组合 145"/>
          <p:cNvGrpSpPr/>
          <p:nvPr/>
        </p:nvGrpSpPr>
        <p:grpSpPr>
          <a:xfrm>
            <a:off x="5894388" y="4445000"/>
            <a:ext cx="858837" cy="650875"/>
            <a:chOff x="5986871" y="4695632"/>
            <a:chExt cx="859611" cy="650622"/>
          </a:xfrm>
        </p:grpSpPr>
        <p:pic>
          <p:nvPicPr>
            <p:cNvPr id="25608" name="图片 136"/>
            <p:cNvPicPr>
              <a:picLocks noChangeAspect="1"/>
            </p:cNvPicPr>
            <p:nvPr/>
          </p:nvPicPr>
          <p:blipFill>
            <a:blip r:embed="rId6"/>
            <a:stretch>
              <a:fillRect/>
            </a:stretch>
          </p:blipFill>
          <p:spPr>
            <a:xfrm>
              <a:off x="5986871" y="4695632"/>
              <a:ext cx="859611" cy="542591"/>
            </a:xfrm>
            <a:prstGeom prst="rect">
              <a:avLst/>
            </a:prstGeom>
            <a:noFill/>
            <a:ln w="9525">
              <a:noFill/>
            </a:ln>
          </p:spPr>
        </p:pic>
        <p:pic>
          <p:nvPicPr>
            <p:cNvPr id="25609" name="图片 137"/>
            <p:cNvPicPr>
              <a:picLocks noChangeAspect="1"/>
            </p:cNvPicPr>
            <p:nvPr/>
          </p:nvPicPr>
          <p:blipFill>
            <a:blip r:embed="rId7"/>
            <a:stretch>
              <a:fillRect/>
            </a:stretch>
          </p:blipFill>
          <p:spPr>
            <a:xfrm>
              <a:off x="6655353" y="5151165"/>
              <a:ext cx="170703" cy="195089"/>
            </a:xfrm>
            <a:prstGeom prst="rect">
              <a:avLst/>
            </a:prstGeom>
            <a:noFill/>
            <a:ln w="9525">
              <a:noFill/>
            </a:ln>
          </p:spPr>
        </p:pic>
      </p:grpSp>
      <p:pic>
        <p:nvPicPr>
          <p:cNvPr id="139" name="图片 138"/>
          <p:cNvPicPr>
            <a:picLocks noChangeAspect="1"/>
          </p:cNvPicPr>
          <p:nvPr/>
        </p:nvPicPr>
        <p:blipFill>
          <a:blip r:embed="rId8"/>
          <a:stretch>
            <a:fillRect/>
          </a:stretch>
        </p:blipFill>
        <p:spPr>
          <a:xfrm rot="4260000">
            <a:off x="3395663" y="1055688"/>
            <a:ext cx="301625" cy="774700"/>
          </a:xfrm>
          <a:prstGeom prst="rect">
            <a:avLst/>
          </a:prstGeom>
          <a:noFill/>
          <a:ln w="9525">
            <a:noFill/>
          </a:ln>
        </p:spPr>
      </p:pic>
      <p:pic>
        <p:nvPicPr>
          <p:cNvPr id="140" name="图片 139"/>
          <p:cNvPicPr>
            <a:picLocks noChangeAspect="1"/>
          </p:cNvPicPr>
          <p:nvPr/>
        </p:nvPicPr>
        <p:blipFill>
          <a:blip r:embed="rId9"/>
          <a:stretch>
            <a:fillRect/>
          </a:stretch>
        </p:blipFill>
        <p:spPr>
          <a:xfrm>
            <a:off x="9910763" y="1073150"/>
            <a:ext cx="598487" cy="738188"/>
          </a:xfrm>
          <a:prstGeom prst="rect">
            <a:avLst/>
          </a:prstGeom>
          <a:noFill/>
          <a:ln w="9525">
            <a:noFill/>
          </a:ln>
        </p:spPr>
      </p:pic>
      <p:grpSp>
        <p:nvGrpSpPr>
          <p:cNvPr id="25612" name="PA_组合 131"/>
          <p:cNvGrpSpPr/>
          <p:nvPr/>
        </p:nvGrpSpPr>
        <p:grpSpPr>
          <a:xfrm rot="-7800000" flipV="1">
            <a:off x="1233488" y="1255713"/>
            <a:ext cx="1852612" cy="1593850"/>
            <a:chOff x="0" y="0"/>
            <a:chExt cx="1270000" cy="1091425"/>
          </a:xfrm>
        </p:grpSpPr>
        <p:sp>
          <p:nvSpPr>
            <p:cNvPr id="125" name="chenying0907 125"/>
            <p:cNvSpPr/>
            <p:nvPr/>
          </p:nvSpPr>
          <p:spPr>
            <a:xfrm>
              <a:off x="355713" y="266783"/>
              <a:ext cx="648603" cy="808785"/>
            </a:xfrm>
            <a:custGeom>
              <a:avLst/>
              <a:gdLst/>
              <a:ahLst/>
              <a:cxnLst>
                <a:cxn ang="0">
                  <a:pos x="wd2" y="hd2"/>
                </a:cxn>
                <a:cxn ang="5400000">
                  <a:pos x="wd2" y="hd2"/>
                </a:cxn>
                <a:cxn ang="10800000">
                  <a:pos x="wd2" y="hd2"/>
                </a:cxn>
                <a:cxn ang="16200000">
                  <a:pos x="wd2" y="hd2"/>
                </a:cxn>
              </a:cxnLst>
              <a:rect l="0" t="0" r="r" b="b"/>
              <a:pathLst>
                <a:path w="21600" h="21600" extrusionOk="0">
                  <a:moveTo>
                    <a:pt x="17371" y="15519"/>
                  </a:moveTo>
                  <a:cubicBezTo>
                    <a:pt x="18543" y="17158"/>
                    <a:pt x="18935" y="19724"/>
                    <a:pt x="19275" y="21600"/>
                  </a:cubicBezTo>
                  <a:cubicBezTo>
                    <a:pt x="19609" y="18899"/>
                    <a:pt x="20824" y="15817"/>
                    <a:pt x="21600" y="13143"/>
                  </a:cubicBezTo>
                  <a:lnTo>
                    <a:pt x="0" y="0"/>
                  </a:lnTo>
                  <a:cubicBezTo>
                    <a:pt x="0" y="0"/>
                    <a:pt x="17371" y="15519"/>
                    <a:pt x="17371" y="15519"/>
                  </a:cubicBezTo>
                  <a:close/>
                </a:path>
              </a:pathLst>
            </a:custGeom>
            <a:solidFill>
              <a:srgbClr val="E7E4EA"/>
            </a:solidFill>
            <a:ln w="12700" cap="flat">
              <a:noFill/>
              <a:miter lim="400000"/>
            </a:ln>
            <a:effectLst/>
          </p:spPr>
          <p:txBody>
            <a:bodyPr lIns="38100" tIns="38100" rIns="38100" bIns="38100" anchor="ctr"/>
            <a:lstStyle/>
            <a:p>
              <a:pPr marL="0" marR="0" lvl="0" indent="0" algn="l" defTabSz="457200" rtl="0" eaLnBrk="1" fontAlgn="auto" latinLnBrk="0" hangingPunct="1">
                <a:lnSpc>
                  <a:spcPct val="100000"/>
                </a:lnSpc>
                <a:spcBef>
                  <a:spcPct val="0"/>
                </a:spcBef>
                <a:spcAft>
                  <a:spcPct val="0"/>
                </a:spcAft>
                <a:buClrTx/>
                <a:buSzTx/>
                <a:buFont typeface="Arial" panose="020B0604020202020204" pitchFamily="34" charset="0"/>
                <a:buNone/>
                <a:defRPr sz="3000">
                  <a:solidFill>
                    <a:srgbClr val="FFFFFF"/>
                  </a:solidFill>
                  <a:effectLst>
                    <a:outerShdw blurRad="38100" dist="12700" dir="5400000">
                      <a:srgbClr val="000000">
                        <a:alpha val="50000"/>
                      </a:srgbClr>
                    </a:outerShdw>
                  </a:effectLst>
                </a:defRPr>
              </a:pPr>
              <a:endParaRPr kumimoji="0" sz="3000" b="0" i="0" u="none" strike="noStrike" kern="1200" cap="none" spc="0" normalizeH="0" baseline="0" noProof="0">
                <a:ln>
                  <a:noFill/>
                </a:ln>
                <a:solidFill>
                  <a:srgbClr val="FFFFFF"/>
                </a:solidFill>
                <a:effectLst>
                  <a:outerShdw blurRad="38100" dist="12700" dir="5400000">
                    <a:srgbClr val="000000">
                      <a:alpha val="50000"/>
                    </a:srgbClr>
                  </a:outerShdw>
                </a:effectLst>
                <a:uLnTx/>
                <a:uFillTx/>
                <a:latin typeface="+mn-lt"/>
                <a:ea typeface="+mn-ea"/>
                <a:cs typeface="+mn-ea"/>
                <a:sym typeface="+mn-lt"/>
              </a:endParaRPr>
            </a:p>
          </p:txBody>
        </p:sp>
        <p:grpSp>
          <p:nvGrpSpPr>
            <p:cNvPr id="25614" name="Group 130"/>
            <p:cNvGrpSpPr/>
            <p:nvPr/>
          </p:nvGrpSpPr>
          <p:grpSpPr>
            <a:xfrm>
              <a:off x="0" y="0"/>
              <a:ext cx="1270000" cy="1091426"/>
              <a:chOff x="0" y="0"/>
              <a:chExt cx="1270000" cy="1091425"/>
            </a:xfrm>
          </p:grpSpPr>
          <p:sp>
            <p:nvSpPr>
              <p:cNvPr id="127" name="chenying0907 126"/>
              <p:cNvSpPr/>
              <p:nvPr/>
            </p:nvSpPr>
            <p:spPr>
              <a:xfrm>
                <a:off x="390" y="365"/>
                <a:ext cx="889108" cy="109142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8516" y="5552"/>
                      <a:pt x="15211" y="10785"/>
                      <a:pt x="21600" y="16688"/>
                    </a:cubicBezTo>
                    <a:cubicBezTo>
                      <a:pt x="18956" y="18979"/>
                      <a:pt x="14998" y="19147"/>
                      <a:pt x="12325" y="21600"/>
                    </a:cubicBezTo>
                    <a:cubicBezTo>
                      <a:pt x="8974" y="17526"/>
                      <a:pt x="8870" y="15376"/>
                      <a:pt x="6637" y="10800"/>
                    </a:cubicBezTo>
                    <a:cubicBezTo>
                      <a:pt x="5366" y="8193"/>
                      <a:pt x="2056" y="2254"/>
                      <a:pt x="0" y="0"/>
                    </a:cubicBezTo>
                    <a:close/>
                  </a:path>
                </a:pathLst>
              </a:custGeom>
              <a:solidFill>
                <a:schemeClr val="accent4"/>
              </a:solidFill>
              <a:ln w="38100" cap="flat">
                <a:solidFill>
                  <a:srgbClr val="46537A"/>
                </a:solidFill>
                <a:prstDash val="solid"/>
                <a:miter lim="400000"/>
              </a:ln>
              <a:effectLst/>
            </p:spPr>
            <p:txBody>
              <a:bodyPr lIns="38100" tIns="38100" rIns="38100" bIns="38100" anchor="ctr"/>
              <a:lstStyle/>
              <a:p>
                <a:pPr marL="0" marR="0" lvl="0" indent="0" algn="l" defTabSz="457200" rtl="0" eaLnBrk="1" fontAlgn="auto" latinLnBrk="0" hangingPunct="1">
                  <a:lnSpc>
                    <a:spcPct val="100000"/>
                  </a:lnSpc>
                  <a:spcBef>
                    <a:spcPct val="0"/>
                  </a:spcBef>
                  <a:spcAft>
                    <a:spcPct val="0"/>
                  </a:spcAft>
                  <a:buClrTx/>
                  <a:buSzTx/>
                  <a:buFont typeface="Arial" panose="020B0604020202020204" pitchFamily="34" charset="0"/>
                  <a:buNone/>
                  <a:defRPr sz="3000">
                    <a:solidFill>
                      <a:srgbClr val="FFFFFF"/>
                    </a:solidFill>
                    <a:effectLst>
                      <a:outerShdw blurRad="38100" dist="12700" dir="5400000">
                        <a:srgbClr val="000000">
                          <a:alpha val="50000"/>
                        </a:srgbClr>
                      </a:outerShdw>
                    </a:effectLst>
                  </a:defRPr>
                </a:pPr>
                <a:endParaRPr kumimoji="0" sz="3000" b="0" i="0" u="none" strike="noStrike" kern="1200" cap="none" spc="0" normalizeH="0" baseline="0" noProof="0">
                  <a:ln>
                    <a:noFill/>
                  </a:ln>
                  <a:solidFill>
                    <a:srgbClr val="FFFFFF"/>
                  </a:solidFill>
                  <a:effectLst>
                    <a:outerShdw blurRad="38100" dist="12700" dir="5400000">
                      <a:srgbClr val="000000">
                        <a:alpha val="50000"/>
                      </a:srgbClr>
                    </a:outerShdw>
                  </a:effectLst>
                  <a:uLnTx/>
                  <a:uFillTx/>
                  <a:latin typeface="+mn-lt"/>
                  <a:ea typeface="+mn-ea"/>
                  <a:cs typeface="+mn-ea"/>
                  <a:sym typeface="+mn-lt"/>
                </a:endParaRPr>
              </a:p>
            </p:txBody>
          </p:sp>
          <p:sp>
            <p:nvSpPr>
              <p:cNvPr id="11" name="chenying0907 127"/>
              <p:cNvSpPr/>
              <p:nvPr/>
            </p:nvSpPr>
            <p:spPr>
              <a:xfrm>
                <a:off x="2006" y="-470"/>
                <a:ext cx="1269999" cy="755517"/>
              </a:xfrm>
              <a:custGeom>
                <a:avLst/>
                <a:gdLst/>
                <a:ahLst/>
                <a:cxnLst>
                  <a:cxn ang="0">
                    <a:pos x="wd2" y="hd2"/>
                  </a:cxn>
                  <a:cxn ang="5400000">
                    <a:pos x="wd2" y="hd2"/>
                  </a:cxn>
                  <a:cxn ang="10800000">
                    <a:pos x="wd2" y="hd2"/>
                  </a:cxn>
                  <a:cxn ang="16200000">
                    <a:pos x="wd2" y="hd2"/>
                  </a:cxn>
                </a:cxnLst>
                <a:rect l="0" t="0" r="r" b="b"/>
                <a:pathLst>
                  <a:path w="21600" h="21600" extrusionOk="0">
                    <a:moveTo>
                      <a:pt x="9380" y="12054"/>
                    </a:moveTo>
                    <a:cubicBezTo>
                      <a:pt x="11598" y="15147"/>
                      <a:pt x="14200" y="19689"/>
                      <a:pt x="16833" y="21600"/>
                    </a:cubicBezTo>
                    <a:cubicBezTo>
                      <a:pt x="18014" y="19571"/>
                      <a:pt x="20025" y="17911"/>
                      <a:pt x="21600" y="16704"/>
                    </a:cubicBezTo>
                    <a:cubicBezTo>
                      <a:pt x="14953" y="11525"/>
                      <a:pt x="7053" y="3483"/>
                      <a:pt x="0" y="0"/>
                    </a:cubicBezTo>
                    <a:cubicBezTo>
                      <a:pt x="0" y="0"/>
                      <a:pt x="6515" y="8057"/>
                      <a:pt x="9380" y="12054"/>
                    </a:cubicBezTo>
                    <a:close/>
                  </a:path>
                </a:pathLst>
              </a:custGeom>
              <a:solidFill>
                <a:schemeClr val="accent4"/>
              </a:solidFill>
              <a:ln w="38100" cap="flat">
                <a:solidFill>
                  <a:srgbClr val="46537A"/>
                </a:solidFill>
                <a:prstDash val="solid"/>
                <a:miter lim="400000"/>
              </a:ln>
              <a:effectLst/>
            </p:spPr>
            <p:txBody>
              <a:bodyPr lIns="38100" tIns="38100" rIns="38100" bIns="38100" anchor="ctr"/>
              <a:lstStyle/>
              <a:p>
                <a:pPr marL="0" marR="0" lvl="0" indent="0" algn="l" defTabSz="457200" rtl="0" eaLnBrk="1" fontAlgn="auto" latinLnBrk="0" hangingPunct="1">
                  <a:lnSpc>
                    <a:spcPct val="100000"/>
                  </a:lnSpc>
                  <a:spcBef>
                    <a:spcPct val="0"/>
                  </a:spcBef>
                  <a:spcAft>
                    <a:spcPct val="0"/>
                  </a:spcAft>
                  <a:buClrTx/>
                  <a:buSzTx/>
                  <a:buFont typeface="Arial" panose="020B0604020202020204" pitchFamily="34" charset="0"/>
                  <a:buNone/>
                  <a:defRPr sz="3000">
                    <a:solidFill>
                      <a:srgbClr val="FFFFFF"/>
                    </a:solidFill>
                    <a:effectLst>
                      <a:outerShdw blurRad="38100" dist="12700" dir="5400000">
                        <a:srgbClr val="000000">
                          <a:alpha val="50000"/>
                        </a:srgbClr>
                      </a:outerShdw>
                    </a:effectLst>
                  </a:defRPr>
                </a:pPr>
                <a:endParaRPr kumimoji="0" sz="3000" b="0" i="0" u="none" strike="noStrike" kern="1200" cap="none" spc="0" normalizeH="0" baseline="0" noProof="0">
                  <a:ln>
                    <a:noFill/>
                  </a:ln>
                  <a:solidFill>
                    <a:srgbClr val="FFFFFF"/>
                  </a:solidFill>
                  <a:effectLst>
                    <a:outerShdw blurRad="38100" dist="12700" dir="5400000">
                      <a:srgbClr val="000000">
                        <a:alpha val="50000"/>
                      </a:srgbClr>
                    </a:outerShdw>
                  </a:effectLst>
                  <a:uLnTx/>
                  <a:uFillTx/>
                  <a:latin typeface="+mn-lt"/>
                  <a:ea typeface="+mn-ea"/>
                  <a:cs typeface="+mn-ea"/>
                  <a:sym typeface="+mn-lt"/>
                </a:endParaRPr>
              </a:p>
            </p:txBody>
          </p:sp>
          <p:sp>
            <p:nvSpPr>
              <p:cNvPr id="12" name="chenying0907 128"/>
              <p:cNvSpPr/>
              <p:nvPr/>
            </p:nvSpPr>
            <p:spPr>
              <a:xfrm>
                <a:off x="878805" y="762024"/>
                <a:ext cx="127327" cy="316339"/>
              </a:xfrm>
              <a:custGeom>
                <a:avLst/>
                <a:gdLst/>
                <a:ahLst/>
                <a:cxnLst>
                  <a:cxn ang="0">
                    <a:pos x="wd2" y="hd2"/>
                  </a:cxn>
                  <a:cxn ang="5400000">
                    <a:pos x="wd2" y="hd2"/>
                  </a:cxn>
                  <a:cxn ang="10800000">
                    <a:pos x="wd2" y="hd2"/>
                  </a:cxn>
                  <a:cxn ang="16200000">
                    <a:pos x="wd2" y="hd2"/>
                  </a:cxn>
                </a:cxnLst>
                <a:rect l="0" t="0" r="r" b="b"/>
                <a:pathLst>
                  <a:path w="21600" h="21600" extrusionOk="0">
                    <a:moveTo>
                      <a:pt x="0" y="6068"/>
                    </a:moveTo>
                    <a:cubicBezTo>
                      <a:pt x="5986" y="10255"/>
                      <a:pt x="7989" y="16810"/>
                      <a:pt x="9724" y="21600"/>
                    </a:cubicBezTo>
                    <a:cubicBezTo>
                      <a:pt x="11432" y="14701"/>
                      <a:pt x="17634" y="6830"/>
                      <a:pt x="21600" y="0"/>
                    </a:cubicBezTo>
                  </a:path>
                </a:pathLst>
              </a:custGeom>
              <a:noFill/>
              <a:ln w="38100" cap="flat">
                <a:solidFill>
                  <a:srgbClr val="46537A"/>
                </a:solidFill>
                <a:prstDash val="solid"/>
                <a:miter lim="400000"/>
              </a:ln>
              <a:effectLst/>
            </p:spPr>
            <p:txBody>
              <a:bodyPr lIns="38100" tIns="38100" rIns="38100" bIns="38100" anchor="ctr"/>
              <a:lstStyle/>
              <a:p>
                <a:pPr marL="0" marR="0" lvl="0" indent="0" algn="l" defTabSz="457200" rtl="0" eaLnBrk="1" fontAlgn="auto" latinLnBrk="0" hangingPunct="1">
                  <a:lnSpc>
                    <a:spcPct val="100000"/>
                  </a:lnSpc>
                  <a:spcBef>
                    <a:spcPct val="0"/>
                  </a:spcBef>
                  <a:spcAft>
                    <a:spcPct val="0"/>
                  </a:spcAft>
                  <a:buClrTx/>
                  <a:buSzTx/>
                  <a:buFont typeface="Arial" panose="020B0604020202020204" pitchFamily="34" charset="0"/>
                  <a:buNone/>
                  <a:defRPr sz="3000">
                    <a:solidFill>
                      <a:srgbClr val="FFFFFF"/>
                    </a:solidFill>
                    <a:effectLst>
                      <a:outerShdw blurRad="38100" dist="12700" dir="5400000">
                        <a:srgbClr val="000000">
                          <a:alpha val="50000"/>
                        </a:srgbClr>
                      </a:outerShdw>
                    </a:effectLst>
                  </a:defRPr>
                </a:pPr>
                <a:endParaRPr kumimoji="0" sz="3000" b="0" i="0" u="none" strike="noStrike" kern="1200" cap="none" spc="0" normalizeH="0" baseline="0" noProof="0">
                  <a:ln>
                    <a:noFill/>
                  </a:ln>
                  <a:solidFill>
                    <a:srgbClr val="FFFFFF"/>
                  </a:solidFill>
                  <a:effectLst>
                    <a:outerShdw blurRad="38100" dist="12700" dir="5400000">
                      <a:srgbClr val="000000">
                        <a:alpha val="50000"/>
                      </a:srgbClr>
                    </a:outerShdw>
                  </a:effectLst>
                  <a:uLnTx/>
                  <a:uFillTx/>
                  <a:latin typeface="+mn-lt"/>
                  <a:ea typeface="+mn-ea"/>
                  <a:cs typeface="+mn-ea"/>
                  <a:sym typeface="+mn-lt"/>
                </a:endParaRPr>
              </a:p>
            </p:txBody>
          </p:sp>
          <p:sp>
            <p:nvSpPr>
              <p:cNvPr id="14" name="chenying0907 129"/>
              <p:cNvSpPr/>
              <p:nvPr/>
            </p:nvSpPr>
            <p:spPr>
              <a:xfrm>
                <a:off x="752500" y="952267"/>
                <a:ext cx="177386" cy="11414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5994" y="9254"/>
                      <a:pt x="14545" y="14595"/>
                      <a:pt x="21600" y="21600"/>
                    </a:cubicBezTo>
                  </a:path>
                </a:pathLst>
              </a:custGeom>
              <a:noFill/>
              <a:ln w="38100" cap="flat">
                <a:solidFill>
                  <a:srgbClr val="46537A"/>
                </a:solidFill>
                <a:prstDash val="solid"/>
                <a:miter lim="400000"/>
              </a:ln>
              <a:effectLst/>
            </p:spPr>
            <p:txBody>
              <a:bodyPr lIns="38100" tIns="38100" rIns="38100" bIns="38100" anchor="ctr"/>
              <a:lstStyle/>
              <a:p>
                <a:pPr marL="0" marR="0" lvl="0" indent="0" algn="l" defTabSz="457200" rtl="0" eaLnBrk="1" fontAlgn="auto" latinLnBrk="0" hangingPunct="1">
                  <a:lnSpc>
                    <a:spcPct val="100000"/>
                  </a:lnSpc>
                  <a:spcBef>
                    <a:spcPct val="0"/>
                  </a:spcBef>
                  <a:spcAft>
                    <a:spcPct val="0"/>
                  </a:spcAft>
                  <a:buClrTx/>
                  <a:buSzTx/>
                  <a:buFont typeface="Arial" panose="020B0604020202020204" pitchFamily="34" charset="0"/>
                  <a:buNone/>
                  <a:defRPr sz="3000">
                    <a:solidFill>
                      <a:srgbClr val="FFFFFF"/>
                    </a:solidFill>
                    <a:effectLst>
                      <a:outerShdw blurRad="38100" dist="12700" dir="5400000">
                        <a:srgbClr val="000000">
                          <a:alpha val="50000"/>
                        </a:srgbClr>
                      </a:outerShdw>
                    </a:effectLst>
                  </a:defRPr>
                </a:pPr>
                <a:endParaRPr kumimoji="0" sz="3000" b="0" i="0" u="none" strike="noStrike" kern="1200" cap="none" spc="0" normalizeH="0" baseline="0" noProof="0">
                  <a:ln>
                    <a:noFill/>
                  </a:ln>
                  <a:solidFill>
                    <a:srgbClr val="FFFFFF"/>
                  </a:solidFill>
                  <a:effectLst>
                    <a:outerShdw blurRad="38100" dist="12700" dir="5400000">
                      <a:srgbClr val="000000">
                        <a:alpha val="50000"/>
                      </a:srgbClr>
                    </a:outerShdw>
                  </a:effectLst>
                  <a:uLnTx/>
                  <a:uFillTx/>
                  <a:latin typeface="+mn-lt"/>
                  <a:ea typeface="+mn-ea"/>
                  <a:cs typeface="+mn-ea"/>
                  <a:sym typeface="+mn-lt"/>
                </a:endParaRPr>
              </a:p>
            </p:txBody>
          </p:sp>
        </p:grpSp>
      </p:grpSp>
      <p:grpSp>
        <p:nvGrpSpPr>
          <p:cNvPr id="25620" name="PA_组合 131"/>
          <p:cNvGrpSpPr/>
          <p:nvPr/>
        </p:nvGrpSpPr>
        <p:grpSpPr>
          <a:xfrm rot="-1860000">
            <a:off x="9939338" y="4229100"/>
            <a:ext cx="639762" cy="549275"/>
            <a:chOff x="0" y="0"/>
            <a:chExt cx="1270000" cy="1091425"/>
          </a:xfrm>
        </p:grpSpPr>
        <p:sp>
          <p:nvSpPr>
            <p:cNvPr id="22" name="chenying0907 125"/>
            <p:cNvSpPr/>
            <p:nvPr/>
          </p:nvSpPr>
          <p:spPr>
            <a:xfrm>
              <a:off x="351676" y="266129"/>
              <a:ext cx="649182" cy="807528"/>
            </a:xfrm>
            <a:custGeom>
              <a:avLst/>
              <a:gdLst/>
              <a:ahLst/>
              <a:cxnLst>
                <a:cxn ang="0">
                  <a:pos x="wd2" y="hd2"/>
                </a:cxn>
                <a:cxn ang="5400000">
                  <a:pos x="wd2" y="hd2"/>
                </a:cxn>
                <a:cxn ang="10800000">
                  <a:pos x="wd2" y="hd2"/>
                </a:cxn>
                <a:cxn ang="16200000">
                  <a:pos x="wd2" y="hd2"/>
                </a:cxn>
              </a:cxnLst>
              <a:rect l="0" t="0" r="r" b="b"/>
              <a:pathLst>
                <a:path w="21600" h="21600" extrusionOk="0">
                  <a:moveTo>
                    <a:pt x="17371" y="15519"/>
                  </a:moveTo>
                  <a:cubicBezTo>
                    <a:pt x="18543" y="17158"/>
                    <a:pt x="18935" y="19724"/>
                    <a:pt x="19275" y="21600"/>
                  </a:cubicBezTo>
                  <a:cubicBezTo>
                    <a:pt x="19609" y="18899"/>
                    <a:pt x="20824" y="15817"/>
                    <a:pt x="21600" y="13143"/>
                  </a:cubicBezTo>
                  <a:lnTo>
                    <a:pt x="0" y="0"/>
                  </a:lnTo>
                  <a:cubicBezTo>
                    <a:pt x="0" y="0"/>
                    <a:pt x="17371" y="15519"/>
                    <a:pt x="17371" y="15519"/>
                  </a:cubicBezTo>
                  <a:close/>
                </a:path>
              </a:pathLst>
            </a:custGeom>
            <a:solidFill>
              <a:srgbClr val="E7E4EA"/>
            </a:solidFill>
            <a:ln w="12700" cap="flat">
              <a:noFill/>
              <a:miter lim="400000"/>
            </a:ln>
            <a:effectLst/>
          </p:spPr>
          <p:txBody>
            <a:bodyPr lIns="38100" tIns="38100" rIns="38100" bIns="38100" anchor="ctr"/>
            <a:lstStyle/>
            <a:p>
              <a:pPr marL="0" marR="0" lvl="0" indent="0" algn="l" defTabSz="457200" rtl="0" eaLnBrk="1" fontAlgn="auto" latinLnBrk="0" hangingPunct="1">
                <a:lnSpc>
                  <a:spcPct val="100000"/>
                </a:lnSpc>
                <a:spcBef>
                  <a:spcPct val="0"/>
                </a:spcBef>
                <a:spcAft>
                  <a:spcPct val="0"/>
                </a:spcAft>
                <a:buClrTx/>
                <a:buSzTx/>
                <a:buFont typeface="Arial" panose="020B0604020202020204" pitchFamily="34" charset="0"/>
                <a:buNone/>
                <a:defRPr sz="3000">
                  <a:solidFill>
                    <a:srgbClr val="FFFFFF"/>
                  </a:solidFill>
                  <a:effectLst>
                    <a:outerShdw blurRad="38100" dist="12700" dir="5400000">
                      <a:srgbClr val="000000">
                        <a:alpha val="50000"/>
                      </a:srgbClr>
                    </a:outerShdw>
                  </a:effectLst>
                </a:defRPr>
              </a:pPr>
              <a:endParaRPr kumimoji="0" sz="3000" b="0" i="0" u="none" strike="noStrike" kern="1200" cap="none" spc="0" normalizeH="0" baseline="0" noProof="0">
                <a:ln>
                  <a:noFill/>
                </a:ln>
                <a:solidFill>
                  <a:srgbClr val="FFFFFF"/>
                </a:solidFill>
                <a:effectLst>
                  <a:outerShdw blurRad="38100" dist="12700" dir="5400000">
                    <a:srgbClr val="000000">
                      <a:alpha val="50000"/>
                    </a:srgbClr>
                  </a:outerShdw>
                </a:effectLst>
                <a:uLnTx/>
                <a:uFillTx/>
                <a:latin typeface="+mn-lt"/>
                <a:ea typeface="+mn-ea"/>
                <a:cs typeface="+mn-ea"/>
                <a:sym typeface="+mn-lt"/>
              </a:endParaRPr>
            </a:p>
          </p:txBody>
        </p:sp>
        <p:grpSp>
          <p:nvGrpSpPr>
            <p:cNvPr id="25622" name="Group 130"/>
            <p:cNvGrpSpPr/>
            <p:nvPr/>
          </p:nvGrpSpPr>
          <p:grpSpPr>
            <a:xfrm>
              <a:off x="0" y="0"/>
              <a:ext cx="1270000" cy="1091426"/>
              <a:chOff x="0" y="0"/>
              <a:chExt cx="1270000" cy="1091425"/>
            </a:xfrm>
          </p:grpSpPr>
          <p:sp>
            <p:nvSpPr>
              <p:cNvPr id="24" name="chenying0907 126"/>
              <p:cNvSpPr/>
              <p:nvPr/>
            </p:nvSpPr>
            <p:spPr>
              <a:xfrm>
                <a:off x="-1473" y="-1473"/>
                <a:ext cx="888686" cy="109142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8516" y="5552"/>
                      <a:pt x="15211" y="10785"/>
                      <a:pt x="21600" y="16688"/>
                    </a:cubicBezTo>
                    <a:cubicBezTo>
                      <a:pt x="18956" y="18979"/>
                      <a:pt x="14998" y="19147"/>
                      <a:pt x="12325" y="21600"/>
                    </a:cubicBezTo>
                    <a:cubicBezTo>
                      <a:pt x="8974" y="17526"/>
                      <a:pt x="8870" y="15376"/>
                      <a:pt x="6637" y="10800"/>
                    </a:cubicBezTo>
                    <a:cubicBezTo>
                      <a:pt x="5366" y="8193"/>
                      <a:pt x="2056" y="2254"/>
                      <a:pt x="0" y="0"/>
                    </a:cubicBezTo>
                    <a:close/>
                  </a:path>
                </a:pathLst>
              </a:custGeom>
              <a:solidFill>
                <a:schemeClr val="accent4"/>
              </a:solidFill>
              <a:ln w="38100" cap="flat">
                <a:solidFill>
                  <a:srgbClr val="46537A"/>
                </a:solidFill>
                <a:prstDash val="solid"/>
                <a:miter lim="400000"/>
              </a:ln>
              <a:effectLst/>
            </p:spPr>
            <p:txBody>
              <a:bodyPr lIns="38100" tIns="38100" rIns="38100" bIns="38100" anchor="ctr"/>
              <a:lstStyle/>
              <a:p>
                <a:pPr marL="0" marR="0" lvl="0" indent="0" algn="l" defTabSz="457200" rtl="0" eaLnBrk="1" fontAlgn="auto" latinLnBrk="0" hangingPunct="1">
                  <a:lnSpc>
                    <a:spcPct val="100000"/>
                  </a:lnSpc>
                  <a:spcBef>
                    <a:spcPct val="0"/>
                  </a:spcBef>
                  <a:spcAft>
                    <a:spcPct val="0"/>
                  </a:spcAft>
                  <a:buClrTx/>
                  <a:buSzTx/>
                  <a:buFont typeface="Arial" panose="020B0604020202020204" pitchFamily="34" charset="0"/>
                  <a:buNone/>
                  <a:defRPr sz="3000">
                    <a:solidFill>
                      <a:srgbClr val="FFFFFF"/>
                    </a:solidFill>
                    <a:effectLst>
                      <a:outerShdw blurRad="38100" dist="12700" dir="5400000">
                        <a:srgbClr val="000000">
                          <a:alpha val="50000"/>
                        </a:srgbClr>
                      </a:outerShdw>
                    </a:effectLst>
                  </a:defRPr>
                </a:pPr>
                <a:endParaRPr kumimoji="0" sz="3000" b="0" i="0" u="none" strike="noStrike" kern="1200" cap="none" spc="0" normalizeH="0" baseline="0" noProof="0">
                  <a:ln>
                    <a:noFill/>
                  </a:ln>
                  <a:solidFill>
                    <a:srgbClr val="FFFFFF"/>
                  </a:solidFill>
                  <a:effectLst>
                    <a:outerShdw blurRad="38100" dist="12700" dir="5400000">
                      <a:srgbClr val="000000">
                        <a:alpha val="50000"/>
                      </a:srgbClr>
                    </a:outerShdw>
                  </a:effectLst>
                  <a:uLnTx/>
                  <a:uFillTx/>
                  <a:latin typeface="+mn-lt"/>
                  <a:ea typeface="+mn-ea"/>
                  <a:cs typeface="+mn-ea"/>
                  <a:sym typeface="+mn-lt"/>
                </a:endParaRPr>
              </a:p>
            </p:txBody>
          </p:sp>
          <p:sp>
            <p:nvSpPr>
              <p:cNvPr id="25" name="chenying0907 127"/>
              <p:cNvSpPr/>
              <p:nvPr/>
            </p:nvSpPr>
            <p:spPr>
              <a:xfrm>
                <a:off x="650" y="-5387"/>
                <a:ext cx="1270000" cy="757056"/>
              </a:xfrm>
              <a:custGeom>
                <a:avLst/>
                <a:gdLst/>
                <a:ahLst/>
                <a:cxnLst>
                  <a:cxn ang="0">
                    <a:pos x="wd2" y="hd2"/>
                  </a:cxn>
                  <a:cxn ang="5400000">
                    <a:pos x="wd2" y="hd2"/>
                  </a:cxn>
                  <a:cxn ang="10800000">
                    <a:pos x="wd2" y="hd2"/>
                  </a:cxn>
                  <a:cxn ang="16200000">
                    <a:pos x="wd2" y="hd2"/>
                  </a:cxn>
                </a:cxnLst>
                <a:rect l="0" t="0" r="r" b="b"/>
                <a:pathLst>
                  <a:path w="21600" h="21600" extrusionOk="0">
                    <a:moveTo>
                      <a:pt x="9380" y="12054"/>
                    </a:moveTo>
                    <a:cubicBezTo>
                      <a:pt x="11598" y="15147"/>
                      <a:pt x="14200" y="19689"/>
                      <a:pt x="16833" y="21600"/>
                    </a:cubicBezTo>
                    <a:cubicBezTo>
                      <a:pt x="18014" y="19571"/>
                      <a:pt x="20025" y="17911"/>
                      <a:pt x="21600" y="16704"/>
                    </a:cubicBezTo>
                    <a:cubicBezTo>
                      <a:pt x="14953" y="11525"/>
                      <a:pt x="7053" y="3483"/>
                      <a:pt x="0" y="0"/>
                    </a:cubicBezTo>
                    <a:cubicBezTo>
                      <a:pt x="0" y="0"/>
                      <a:pt x="6515" y="8057"/>
                      <a:pt x="9380" y="12054"/>
                    </a:cubicBezTo>
                    <a:close/>
                  </a:path>
                </a:pathLst>
              </a:custGeom>
              <a:solidFill>
                <a:schemeClr val="accent4"/>
              </a:solidFill>
              <a:ln w="38100" cap="flat">
                <a:solidFill>
                  <a:srgbClr val="46537A"/>
                </a:solidFill>
                <a:prstDash val="solid"/>
                <a:miter lim="400000"/>
              </a:ln>
              <a:effectLst/>
            </p:spPr>
            <p:txBody>
              <a:bodyPr lIns="38100" tIns="38100" rIns="38100" bIns="38100" anchor="ctr"/>
              <a:lstStyle/>
              <a:p>
                <a:pPr marL="0" marR="0" lvl="0" indent="0" algn="l" defTabSz="457200" rtl="0" eaLnBrk="1" fontAlgn="auto" latinLnBrk="0" hangingPunct="1">
                  <a:lnSpc>
                    <a:spcPct val="100000"/>
                  </a:lnSpc>
                  <a:spcBef>
                    <a:spcPct val="0"/>
                  </a:spcBef>
                  <a:spcAft>
                    <a:spcPct val="0"/>
                  </a:spcAft>
                  <a:buClrTx/>
                  <a:buSzTx/>
                  <a:buFont typeface="Arial" panose="020B0604020202020204" pitchFamily="34" charset="0"/>
                  <a:buNone/>
                  <a:defRPr sz="3000">
                    <a:solidFill>
                      <a:srgbClr val="FFFFFF"/>
                    </a:solidFill>
                    <a:effectLst>
                      <a:outerShdw blurRad="38100" dist="12700" dir="5400000">
                        <a:srgbClr val="000000">
                          <a:alpha val="50000"/>
                        </a:srgbClr>
                      </a:outerShdw>
                    </a:effectLst>
                  </a:defRPr>
                </a:pPr>
                <a:endParaRPr kumimoji="0" sz="3000" b="0" i="0" u="none" strike="noStrike" kern="1200" cap="none" spc="0" normalizeH="0" baseline="0" noProof="0">
                  <a:ln>
                    <a:noFill/>
                  </a:ln>
                  <a:solidFill>
                    <a:srgbClr val="FFFFFF"/>
                  </a:solidFill>
                  <a:effectLst>
                    <a:outerShdw blurRad="38100" dist="12700" dir="5400000">
                      <a:srgbClr val="000000">
                        <a:alpha val="50000"/>
                      </a:srgbClr>
                    </a:outerShdw>
                  </a:effectLst>
                  <a:uLnTx/>
                  <a:uFillTx/>
                  <a:latin typeface="+mn-lt"/>
                  <a:ea typeface="+mn-ea"/>
                  <a:cs typeface="+mn-ea"/>
                  <a:sym typeface="+mn-lt"/>
                </a:endParaRPr>
              </a:p>
            </p:txBody>
          </p:sp>
          <p:sp>
            <p:nvSpPr>
              <p:cNvPr id="26" name="chenying0907 128"/>
              <p:cNvSpPr/>
              <p:nvPr/>
            </p:nvSpPr>
            <p:spPr>
              <a:xfrm>
                <a:off x="876825" y="759023"/>
                <a:ext cx="126055" cy="315440"/>
              </a:xfrm>
              <a:custGeom>
                <a:avLst/>
                <a:gdLst/>
                <a:ahLst/>
                <a:cxnLst>
                  <a:cxn ang="0">
                    <a:pos x="wd2" y="hd2"/>
                  </a:cxn>
                  <a:cxn ang="5400000">
                    <a:pos x="wd2" y="hd2"/>
                  </a:cxn>
                  <a:cxn ang="10800000">
                    <a:pos x="wd2" y="hd2"/>
                  </a:cxn>
                  <a:cxn ang="16200000">
                    <a:pos x="wd2" y="hd2"/>
                  </a:cxn>
                </a:cxnLst>
                <a:rect l="0" t="0" r="r" b="b"/>
                <a:pathLst>
                  <a:path w="21600" h="21600" extrusionOk="0">
                    <a:moveTo>
                      <a:pt x="0" y="6068"/>
                    </a:moveTo>
                    <a:cubicBezTo>
                      <a:pt x="5986" y="10255"/>
                      <a:pt x="7989" y="16810"/>
                      <a:pt x="9724" y="21600"/>
                    </a:cubicBezTo>
                    <a:cubicBezTo>
                      <a:pt x="11432" y="14701"/>
                      <a:pt x="17634" y="6830"/>
                      <a:pt x="21600" y="0"/>
                    </a:cubicBezTo>
                  </a:path>
                </a:pathLst>
              </a:custGeom>
              <a:noFill/>
              <a:ln w="38100" cap="flat">
                <a:solidFill>
                  <a:srgbClr val="46537A"/>
                </a:solidFill>
                <a:prstDash val="solid"/>
                <a:miter lim="400000"/>
              </a:ln>
              <a:effectLst/>
            </p:spPr>
            <p:txBody>
              <a:bodyPr lIns="38100" tIns="38100" rIns="38100" bIns="38100" anchor="ctr"/>
              <a:lstStyle/>
              <a:p>
                <a:pPr marL="0" marR="0" lvl="0" indent="0" algn="l" defTabSz="457200" rtl="0" eaLnBrk="1" fontAlgn="auto" latinLnBrk="0" hangingPunct="1">
                  <a:lnSpc>
                    <a:spcPct val="100000"/>
                  </a:lnSpc>
                  <a:spcBef>
                    <a:spcPct val="0"/>
                  </a:spcBef>
                  <a:spcAft>
                    <a:spcPct val="0"/>
                  </a:spcAft>
                  <a:buClrTx/>
                  <a:buSzTx/>
                  <a:buFont typeface="Arial" panose="020B0604020202020204" pitchFamily="34" charset="0"/>
                  <a:buNone/>
                  <a:defRPr sz="3000">
                    <a:solidFill>
                      <a:srgbClr val="FFFFFF"/>
                    </a:solidFill>
                    <a:effectLst>
                      <a:outerShdw blurRad="38100" dist="12700" dir="5400000">
                        <a:srgbClr val="000000">
                          <a:alpha val="50000"/>
                        </a:srgbClr>
                      </a:outerShdw>
                    </a:effectLst>
                  </a:defRPr>
                </a:pPr>
                <a:endParaRPr kumimoji="0" sz="3000" b="0" i="0" u="none" strike="noStrike" kern="1200" cap="none" spc="0" normalizeH="0" baseline="0" noProof="0">
                  <a:ln>
                    <a:noFill/>
                  </a:ln>
                  <a:solidFill>
                    <a:srgbClr val="FFFFFF"/>
                  </a:solidFill>
                  <a:effectLst>
                    <a:outerShdw blurRad="38100" dist="12700" dir="5400000">
                      <a:srgbClr val="000000">
                        <a:alpha val="50000"/>
                      </a:srgbClr>
                    </a:outerShdw>
                  </a:effectLst>
                  <a:uLnTx/>
                  <a:uFillTx/>
                  <a:latin typeface="+mn-lt"/>
                  <a:ea typeface="+mn-ea"/>
                  <a:cs typeface="+mn-ea"/>
                  <a:sym typeface="+mn-lt"/>
                </a:endParaRPr>
              </a:p>
            </p:txBody>
          </p:sp>
          <p:sp>
            <p:nvSpPr>
              <p:cNvPr id="27" name="chenying0907 129"/>
              <p:cNvSpPr/>
              <p:nvPr/>
            </p:nvSpPr>
            <p:spPr>
              <a:xfrm>
                <a:off x="745628" y="950781"/>
                <a:ext cx="176477" cy="11355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5994" y="9254"/>
                      <a:pt x="14545" y="14595"/>
                      <a:pt x="21600" y="21600"/>
                    </a:cubicBezTo>
                  </a:path>
                </a:pathLst>
              </a:custGeom>
              <a:noFill/>
              <a:ln w="38100" cap="flat">
                <a:solidFill>
                  <a:srgbClr val="46537A"/>
                </a:solidFill>
                <a:prstDash val="solid"/>
                <a:miter lim="400000"/>
              </a:ln>
              <a:effectLst/>
            </p:spPr>
            <p:txBody>
              <a:bodyPr lIns="38100" tIns="38100" rIns="38100" bIns="38100" anchor="ctr"/>
              <a:lstStyle/>
              <a:p>
                <a:pPr marL="0" marR="0" lvl="0" indent="0" algn="l" defTabSz="457200" rtl="0" eaLnBrk="1" fontAlgn="auto" latinLnBrk="0" hangingPunct="1">
                  <a:lnSpc>
                    <a:spcPct val="100000"/>
                  </a:lnSpc>
                  <a:spcBef>
                    <a:spcPct val="0"/>
                  </a:spcBef>
                  <a:spcAft>
                    <a:spcPct val="0"/>
                  </a:spcAft>
                  <a:buClrTx/>
                  <a:buSzTx/>
                  <a:buFont typeface="Arial" panose="020B0604020202020204" pitchFamily="34" charset="0"/>
                  <a:buNone/>
                  <a:defRPr sz="3000">
                    <a:solidFill>
                      <a:srgbClr val="FFFFFF"/>
                    </a:solidFill>
                    <a:effectLst>
                      <a:outerShdw blurRad="38100" dist="12700" dir="5400000">
                        <a:srgbClr val="000000">
                          <a:alpha val="50000"/>
                        </a:srgbClr>
                      </a:outerShdw>
                    </a:effectLst>
                  </a:defRPr>
                </a:pPr>
                <a:endParaRPr kumimoji="0" sz="3000" b="0" i="0" u="none" strike="noStrike" kern="1200" cap="none" spc="0" normalizeH="0" baseline="0" noProof="0">
                  <a:ln>
                    <a:noFill/>
                  </a:ln>
                  <a:solidFill>
                    <a:srgbClr val="FFFFFF"/>
                  </a:solidFill>
                  <a:effectLst>
                    <a:outerShdw blurRad="38100" dist="12700" dir="5400000">
                      <a:srgbClr val="000000">
                        <a:alpha val="50000"/>
                      </a:srgbClr>
                    </a:outerShdw>
                  </a:effectLst>
                  <a:uLnTx/>
                  <a:uFillTx/>
                  <a:latin typeface="+mn-lt"/>
                  <a:ea typeface="+mn-ea"/>
                  <a:cs typeface="+mn-ea"/>
                  <a:sym typeface="+mn-lt"/>
                </a:endParaRPr>
              </a:p>
            </p:txBody>
          </p:sp>
        </p:grpSp>
      </p:grpSp>
      <p:grpSp>
        <p:nvGrpSpPr>
          <p:cNvPr id="25627" name="PA_组合 139"/>
          <p:cNvGrpSpPr/>
          <p:nvPr/>
        </p:nvGrpSpPr>
        <p:grpSpPr>
          <a:xfrm rot="-10228731" flipV="1">
            <a:off x="10590213" y="4792663"/>
            <a:ext cx="871537" cy="233362"/>
            <a:chOff x="12700" y="-1"/>
            <a:chExt cx="1395068" cy="386881"/>
          </a:xfrm>
        </p:grpSpPr>
        <p:sp>
          <p:nvSpPr>
            <p:cNvPr id="29" name="chenying0907 135"/>
            <p:cNvSpPr/>
            <p:nvPr/>
          </p:nvSpPr>
          <p:spPr>
            <a:xfrm>
              <a:off x="1372315" y="-4451"/>
              <a:ext cx="35576" cy="34215"/>
            </a:xfrm>
            <a:custGeom>
              <a:avLst/>
              <a:gdLst/>
              <a:ahLst/>
              <a:cxnLst>
                <a:cxn ang="0">
                  <a:pos x="wd2" y="hd2"/>
                </a:cxn>
                <a:cxn ang="5400000">
                  <a:pos x="wd2" y="hd2"/>
                </a:cxn>
                <a:cxn ang="10800000">
                  <a:pos x="wd2" y="hd2"/>
                </a:cxn>
                <a:cxn ang="16200000">
                  <a:pos x="wd2" y="hd2"/>
                </a:cxn>
              </a:cxnLst>
              <a:rect l="0" t="0" r="r" b="b"/>
              <a:pathLst>
                <a:path w="14919" h="14783" extrusionOk="0">
                  <a:moveTo>
                    <a:pt x="14668" y="9624"/>
                  </a:moveTo>
                  <a:cubicBezTo>
                    <a:pt x="13296" y="16702"/>
                    <a:pt x="3141" y="16108"/>
                    <a:pt x="711" y="10207"/>
                  </a:cubicBezTo>
                  <a:cubicBezTo>
                    <a:pt x="-4134" y="-1569"/>
                    <a:pt x="17466" y="-4898"/>
                    <a:pt x="14668" y="9624"/>
                  </a:cubicBezTo>
                  <a:close/>
                </a:path>
              </a:pathLst>
            </a:custGeom>
            <a:noFill/>
            <a:ln w="12700" cap="flat">
              <a:solidFill>
                <a:srgbClr val="231F20"/>
              </a:solidFill>
              <a:prstDash val="dashDot"/>
              <a:miter lim="400000"/>
            </a:ln>
            <a:effectLst/>
          </p:spPr>
          <p:txBody>
            <a:bodyPr lIns="38100" tIns="38100" rIns="38100" bIns="38100" anchor="ctr"/>
            <a:lstStyle/>
            <a:p>
              <a:pPr marL="0" marR="0" lvl="0" indent="0" algn="l" defTabSz="457200" rtl="0" eaLnBrk="1" fontAlgn="auto" latinLnBrk="0" hangingPunct="1">
                <a:lnSpc>
                  <a:spcPct val="100000"/>
                </a:lnSpc>
                <a:spcBef>
                  <a:spcPct val="0"/>
                </a:spcBef>
                <a:spcAft>
                  <a:spcPct val="0"/>
                </a:spcAft>
                <a:buClrTx/>
                <a:buSzTx/>
                <a:buFont typeface="Arial" panose="020B0604020202020204" pitchFamily="34" charset="0"/>
                <a:buNone/>
                <a:defRPr sz="3000">
                  <a:solidFill>
                    <a:srgbClr val="FFFFFF"/>
                  </a:solidFill>
                  <a:effectLst>
                    <a:outerShdw blurRad="38100" dist="12700" dir="5400000">
                      <a:srgbClr val="000000">
                        <a:alpha val="50000"/>
                      </a:srgbClr>
                    </a:outerShdw>
                  </a:effectLst>
                </a:defRPr>
              </a:pPr>
              <a:endParaRPr kumimoji="0" sz="3000" b="0" i="0" u="none" strike="noStrike" kern="1200" cap="none" spc="0" normalizeH="0" baseline="0" noProof="0">
                <a:ln>
                  <a:noFill/>
                </a:ln>
                <a:solidFill>
                  <a:srgbClr val="FFFFFF"/>
                </a:solidFill>
                <a:effectLst>
                  <a:outerShdw blurRad="38100" dist="12700" dir="5400000">
                    <a:srgbClr val="000000">
                      <a:alpha val="50000"/>
                    </a:srgbClr>
                  </a:outerShdw>
                </a:effectLst>
                <a:uLnTx/>
                <a:uFillTx/>
                <a:latin typeface="+mn-lt"/>
                <a:ea typeface="+mn-ea"/>
                <a:cs typeface="+mn-ea"/>
                <a:sym typeface="+mn-lt"/>
              </a:endParaRPr>
            </a:p>
          </p:txBody>
        </p:sp>
        <p:sp>
          <p:nvSpPr>
            <p:cNvPr id="30" name="chenying0907 136"/>
            <p:cNvSpPr/>
            <p:nvPr/>
          </p:nvSpPr>
          <p:spPr>
            <a:xfrm>
              <a:off x="8179" y="16719"/>
              <a:ext cx="1351870" cy="373723"/>
            </a:xfrm>
            <a:custGeom>
              <a:avLst/>
              <a:gdLst/>
              <a:ahLst/>
              <a:cxnLst>
                <a:cxn ang="0">
                  <a:pos x="wd2" y="hd2"/>
                </a:cxn>
                <a:cxn ang="5400000">
                  <a:pos x="wd2" y="hd2"/>
                </a:cxn>
                <a:cxn ang="10800000">
                  <a:pos x="wd2" y="hd2"/>
                </a:cxn>
                <a:cxn ang="16200000">
                  <a:pos x="wd2" y="hd2"/>
                </a:cxn>
              </a:cxnLst>
              <a:rect l="0" t="0" r="r" b="b"/>
              <a:pathLst>
                <a:path w="21600" h="19912" extrusionOk="0">
                  <a:moveTo>
                    <a:pt x="0" y="11488"/>
                  </a:moveTo>
                  <a:cubicBezTo>
                    <a:pt x="487" y="15274"/>
                    <a:pt x="2411" y="21290"/>
                    <a:pt x="3846" y="19628"/>
                  </a:cubicBezTo>
                  <a:cubicBezTo>
                    <a:pt x="4495" y="18877"/>
                    <a:pt x="4749" y="16868"/>
                    <a:pt x="5017" y="14957"/>
                  </a:cubicBezTo>
                  <a:cubicBezTo>
                    <a:pt x="5420" y="12072"/>
                    <a:pt x="5921" y="7692"/>
                    <a:pt x="6882" y="6380"/>
                  </a:cubicBezTo>
                  <a:cubicBezTo>
                    <a:pt x="7909" y="4976"/>
                    <a:pt x="8909" y="7635"/>
                    <a:pt x="9446" y="10215"/>
                  </a:cubicBezTo>
                  <a:cubicBezTo>
                    <a:pt x="10035" y="13042"/>
                    <a:pt x="10932" y="15637"/>
                    <a:pt x="12033" y="14691"/>
                  </a:cubicBezTo>
                  <a:cubicBezTo>
                    <a:pt x="13984" y="13011"/>
                    <a:pt x="12576" y="4396"/>
                    <a:pt x="14172" y="1656"/>
                  </a:cubicBezTo>
                  <a:cubicBezTo>
                    <a:pt x="14906" y="396"/>
                    <a:pt x="15577" y="1880"/>
                    <a:pt x="16102" y="3544"/>
                  </a:cubicBezTo>
                  <a:cubicBezTo>
                    <a:pt x="16745" y="5586"/>
                    <a:pt x="17079" y="7207"/>
                    <a:pt x="18030" y="7490"/>
                  </a:cubicBezTo>
                  <a:cubicBezTo>
                    <a:pt x="18588" y="7656"/>
                    <a:pt x="19101" y="6897"/>
                    <a:pt x="19447" y="5427"/>
                  </a:cubicBezTo>
                  <a:cubicBezTo>
                    <a:pt x="19755" y="4117"/>
                    <a:pt x="19782" y="1393"/>
                    <a:pt x="20208" y="457"/>
                  </a:cubicBezTo>
                  <a:cubicBezTo>
                    <a:pt x="20555" y="-310"/>
                    <a:pt x="21224" y="60"/>
                    <a:pt x="21600" y="337"/>
                  </a:cubicBezTo>
                </a:path>
              </a:pathLst>
            </a:custGeom>
            <a:noFill/>
            <a:ln w="12700" cap="flat">
              <a:solidFill>
                <a:srgbClr val="231F20"/>
              </a:solidFill>
              <a:prstDash val="dashDot"/>
              <a:miter lim="400000"/>
            </a:ln>
            <a:effectLst/>
          </p:spPr>
          <p:txBody>
            <a:bodyPr lIns="38100" tIns="38100" rIns="38100" bIns="38100" anchor="ctr"/>
            <a:lstStyle/>
            <a:p>
              <a:pPr marL="0" marR="0" lvl="0" indent="0" algn="l" defTabSz="457200" rtl="0" eaLnBrk="1" fontAlgn="auto" latinLnBrk="0" hangingPunct="1">
                <a:lnSpc>
                  <a:spcPct val="100000"/>
                </a:lnSpc>
                <a:spcBef>
                  <a:spcPct val="0"/>
                </a:spcBef>
                <a:spcAft>
                  <a:spcPct val="0"/>
                </a:spcAft>
                <a:buClrTx/>
                <a:buSzTx/>
                <a:buFont typeface="Arial" panose="020B0604020202020204" pitchFamily="34" charset="0"/>
                <a:buNone/>
                <a:defRPr sz="3000">
                  <a:solidFill>
                    <a:srgbClr val="FFFFFF"/>
                  </a:solidFill>
                  <a:effectLst>
                    <a:outerShdw blurRad="38100" dist="12700" dir="5400000">
                      <a:srgbClr val="000000">
                        <a:alpha val="50000"/>
                      </a:srgbClr>
                    </a:outerShdw>
                  </a:effectLst>
                </a:defRPr>
              </a:pPr>
              <a:endParaRPr kumimoji="0" sz="3000" b="0" i="0" u="none" strike="noStrike" kern="1200" cap="none" spc="0" normalizeH="0" baseline="0" noProof="0">
                <a:ln>
                  <a:noFill/>
                </a:ln>
                <a:solidFill>
                  <a:srgbClr val="FFFFFF"/>
                </a:solidFill>
                <a:effectLst>
                  <a:outerShdw blurRad="38100" dist="12700" dir="5400000">
                    <a:srgbClr val="000000">
                      <a:alpha val="50000"/>
                    </a:srgbClr>
                  </a:outerShdw>
                </a:effectLst>
                <a:uLnTx/>
                <a:uFillTx/>
                <a:latin typeface="+mn-lt"/>
                <a:ea typeface="+mn-ea"/>
                <a:cs typeface="+mn-ea"/>
                <a:sym typeface="+mn-lt"/>
              </a:endParaRPr>
            </a:p>
          </p:txBody>
        </p:sp>
      </p:grpSp>
      <p:pic>
        <p:nvPicPr>
          <p:cNvPr id="34" name="图片 33"/>
          <p:cNvPicPr>
            <a:picLocks noChangeAspect="1"/>
          </p:cNvPicPr>
          <p:nvPr/>
        </p:nvPicPr>
        <p:blipFill>
          <a:blip r:embed="rId10"/>
          <a:stretch>
            <a:fillRect/>
          </a:stretch>
        </p:blipFill>
        <p:spPr>
          <a:xfrm>
            <a:off x="8091488" y="911225"/>
            <a:ext cx="403225" cy="469900"/>
          </a:xfrm>
          <a:prstGeom prst="rect">
            <a:avLst/>
          </a:prstGeom>
          <a:noFill/>
          <a:ln w="9525">
            <a:noFill/>
          </a:ln>
        </p:spPr>
      </p:pic>
      <p:pic>
        <p:nvPicPr>
          <p:cNvPr id="25631" name="图片 6" descr="9a6df9c46e067a3a76746a077a8a0f82303ef85dea31a-A29vBX_fw658"/>
          <p:cNvPicPr>
            <a:picLocks noChangeAspect="1"/>
          </p:cNvPicPr>
          <p:nvPr/>
        </p:nvPicPr>
        <p:blipFill>
          <a:blip r:embed="rId11"/>
          <a:srcRect l="-677" t="44522" r="86069" b="35431"/>
          <a:stretch>
            <a:fillRect/>
          </a:stretch>
        </p:blipFill>
        <p:spPr>
          <a:xfrm rot="-2640000">
            <a:off x="8096250" y="784225"/>
            <a:ext cx="520700" cy="546100"/>
          </a:xfrm>
          <a:prstGeom prst="rect">
            <a:avLst/>
          </a:prstGeom>
          <a:noFill/>
          <a:ln w="9525">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AFB74BCE-8875-4C02-AE69-8F7C778BB10E}"/>
              </a:ext>
            </a:extLst>
          </p:cNvPr>
          <p:cNvPicPr>
            <a:picLocks noChangeAspect="1"/>
          </p:cNvPicPr>
          <p:nvPr/>
        </p:nvPicPr>
        <p:blipFill>
          <a:blip r:embed="rId2"/>
          <a:stretch>
            <a:fillRect/>
          </a:stretch>
        </p:blipFill>
        <p:spPr>
          <a:xfrm>
            <a:off x="2090977" y="1580414"/>
            <a:ext cx="5853487" cy="5253471"/>
          </a:xfrm>
          <a:prstGeom prst="rect">
            <a:avLst/>
          </a:prstGeom>
        </p:spPr>
      </p:pic>
      <p:sp>
        <p:nvSpPr>
          <p:cNvPr id="6" name="矩形 5">
            <a:extLst>
              <a:ext uri="{FF2B5EF4-FFF2-40B4-BE49-F238E27FC236}">
                <a16:creationId xmlns:a16="http://schemas.microsoft.com/office/drawing/2014/main" id="{5DE7F086-97AC-0375-E95F-01E8B3548695}"/>
              </a:ext>
            </a:extLst>
          </p:cNvPr>
          <p:cNvSpPr/>
          <p:nvPr/>
        </p:nvSpPr>
        <p:spPr>
          <a:xfrm>
            <a:off x="425965" y="1041182"/>
            <a:ext cx="10992464" cy="5390962"/>
          </a:xfrm>
          <a:prstGeom prst="rect">
            <a:avLst/>
          </a:prstGeom>
          <a:solidFill>
            <a:schemeClr val="bg1">
              <a:alpha val="32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121" name="文本框 14"/>
          <p:cNvSpPr txBox="1"/>
          <p:nvPr/>
        </p:nvSpPr>
        <p:spPr>
          <a:xfrm>
            <a:off x="1420160" y="464075"/>
            <a:ext cx="1856988" cy="1015663"/>
          </a:xfrm>
          <a:prstGeom prst="rect">
            <a:avLst/>
          </a:prstGeom>
          <a:noFill/>
          <a:ln w="9525">
            <a:noFill/>
          </a:ln>
        </p:spPr>
        <p:txBody>
          <a:bodyPr wrap="square" anchor="t" anchorCtr="0">
            <a:spAutoFit/>
          </a:bodyPr>
          <a:lstStyle/>
          <a:p>
            <a:pPr algn="ctr"/>
            <a:r>
              <a:rPr lang="zh-CN" altLang="en-US" sz="6000" b="1" dirty="0">
                <a:latin typeface="+mn-lt"/>
                <a:ea typeface="+mn-ea"/>
                <a:cs typeface="+mn-ea"/>
                <a:sym typeface="+mn-lt"/>
              </a:rPr>
              <a:t>引入</a:t>
            </a:r>
          </a:p>
        </p:txBody>
      </p:sp>
      <p:pic>
        <p:nvPicPr>
          <p:cNvPr id="5122" name="图片 48"/>
          <p:cNvPicPr>
            <a:picLocks noChangeAspect="1"/>
          </p:cNvPicPr>
          <p:nvPr/>
        </p:nvPicPr>
        <p:blipFill>
          <a:blip r:embed="rId3"/>
          <a:stretch>
            <a:fillRect/>
          </a:stretch>
        </p:blipFill>
        <p:spPr>
          <a:xfrm>
            <a:off x="937632" y="61555"/>
            <a:ext cx="2682875" cy="1771650"/>
          </a:xfrm>
          <a:prstGeom prst="rect">
            <a:avLst/>
          </a:prstGeom>
          <a:noFill/>
          <a:ln w="9525">
            <a:noFill/>
          </a:ln>
        </p:spPr>
      </p:pic>
      <p:grpSp>
        <p:nvGrpSpPr>
          <p:cNvPr id="5123" name="PA_组合 131"/>
          <p:cNvGrpSpPr/>
          <p:nvPr/>
        </p:nvGrpSpPr>
        <p:grpSpPr>
          <a:xfrm rot="-9780000" flipV="1">
            <a:off x="443920" y="1079558"/>
            <a:ext cx="766762" cy="593725"/>
            <a:chOff x="0" y="0"/>
            <a:chExt cx="1270000" cy="1091425"/>
          </a:xfrm>
        </p:grpSpPr>
        <p:sp>
          <p:nvSpPr>
            <p:cNvPr id="125" name="chenying0907 125"/>
            <p:cNvSpPr/>
            <p:nvPr/>
          </p:nvSpPr>
          <p:spPr>
            <a:xfrm>
              <a:off x="355514" y="268205"/>
              <a:ext cx="649463" cy="805437"/>
            </a:xfrm>
            <a:custGeom>
              <a:avLst/>
              <a:gdLst/>
              <a:ahLst/>
              <a:cxnLst>
                <a:cxn ang="0">
                  <a:pos x="wd2" y="hd2"/>
                </a:cxn>
                <a:cxn ang="5400000">
                  <a:pos x="wd2" y="hd2"/>
                </a:cxn>
                <a:cxn ang="10800000">
                  <a:pos x="wd2" y="hd2"/>
                </a:cxn>
                <a:cxn ang="16200000">
                  <a:pos x="wd2" y="hd2"/>
                </a:cxn>
              </a:cxnLst>
              <a:rect l="0" t="0" r="r" b="b"/>
              <a:pathLst>
                <a:path w="21600" h="21600" extrusionOk="0">
                  <a:moveTo>
                    <a:pt x="17371" y="15519"/>
                  </a:moveTo>
                  <a:cubicBezTo>
                    <a:pt x="18543" y="17158"/>
                    <a:pt x="18935" y="19724"/>
                    <a:pt x="19275" y="21600"/>
                  </a:cubicBezTo>
                  <a:cubicBezTo>
                    <a:pt x="19609" y="18899"/>
                    <a:pt x="20824" y="15817"/>
                    <a:pt x="21600" y="13143"/>
                  </a:cubicBezTo>
                  <a:lnTo>
                    <a:pt x="0" y="0"/>
                  </a:lnTo>
                  <a:cubicBezTo>
                    <a:pt x="0" y="0"/>
                    <a:pt x="17371" y="15519"/>
                    <a:pt x="17371" y="15519"/>
                  </a:cubicBezTo>
                  <a:close/>
                </a:path>
              </a:pathLst>
            </a:custGeom>
            <a:solidFill>
              <a:srgbClr val="E7E4EA"/>
            </a:solidFill>
            <a:ln w="12700" cap="flat">
              <a:noFill/>
              <a:miter lim="400000"/>
            </a:ln>
            <a:effectLst/>
          </p:spPr>
          <p:txBody>
            <a:bodyPr lIns="38100" tIns="38100" rIns="38100" bIns="38100" anchor="ctr"/>
            <a:lstStyle/>
            <a:p>
              <a:pPr marL="0" marR="0" lvl="0" indent="0" algn="l" defTabSz="457200" rtl="0" eaLnBrk="1" fontAlgn="auto" latinLnBrk="0" hangingPunct="1">
                <a:lnSpc>
                  <a:spcPct val="100000"/>
                </a:lnSpc>
                <a:spcBef>
                  <a:spcPct val="0"/>
                </a:spcBef>
                <a:spcAft>
                  <a:spcPct val="0"/>
                </a:spcAft>
                <a:buClrTx/>
                <a:buSzTx/>
                <a:buFont typeface="Arial" panose="020B0604020202020204" pitchFamily="34" charset="0"/>
                <a:buNone/>
                <a:defRPr sz="3000">
                  <a:solidFill>
                    <a:srgbClr val="FFFFFF"/>
                  </a:solidFill>
                  <a:effectLst>
                    <a:outerShdw blurRad="38100" dist="12700" dir="5400000">
                      <a:srgbClr val="000000">
                        <a:alpha val="50000"/>
                      </a:srgbClr>
                    </a:outerShdw>
                  </a:effectLst>
                </a:defRPr>
              </a:pPr>
              <a:endParaRPr kumimoji="0" sz="3000" b="1" i="0" u="none" strike="noStrike" kern="1200" cap="none" spc="0" normalizeH="0" baseline="0" noProof="0">
                <a:ln>
                  <a:noFill/>
                </a:ln>
                <a:solidFill>
                  <a:srgbClr val="FFFFFF"/>
                </a:solidFill>
                <a:effectLst>
                  <a:outerShdw blurRad="38100" dist="12700" dir="5400000">
                    <a:srgbClr val="000000">
                      <a:alpha val="50000"/>
                    </a:srgbClr>
                  </a:outerShdw>
                </a:effectLst>
                <a:uLnTx/>
                <a:uFillTx/>
                <a:latin typeface="+mn-lt"/>
                <a:ea typeface="+mn-ea"/>
                <a:cs typeface="+mn-ea"/>
                <a:sym typeface="+mn-lt"/>
              </a:endParaRPr>
            </a:p>
          </p:txBody>
        </p:sp>
        <p:grpSp>
          <p:nvGrpSpPr>
            <p:cNvPr id="5125" name="Group 130"/>
            <p:cNvGrpSpPr/>
            <p:nvPr/>
          </p:nvGrpSpPr>
          <p:grpSpPr>
            <a:xfrm>
              <a:off x="0" y="0"/>
              <a:ext cx="1270000" cy="1091426"/>
              <a:chOff x="0" y="0"/>
              <a:chExt cx="1270000" cy="1091425"/>
            </a:xfrm>
          </p:grpSpPr>
          <p:sp>
            <p:nvSpPr>
              <p:cNvPr id="127" name="chenying0907 126"/>
              <p:cNvSpPr/>
              <p:nvPr/>
            </p:nvSpPr>
            <p:spPr>
              <a:xfrm>
                <a:off x="-272" y="-692"/>
                <a:ext cx="888738" cy="109142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8516" y="5552"/>
                      <a:pt x="15211" y="10785"/>
                      <a:pt x="21600" y="16688"/>
                    </a:cubicBezTo>
                    <a:cubicBezTo>
                      <a:pt x="18956" y="18979"/>
                      <a:pt x="14998" y="19147"/>
                      <a:pt x="12325" y="21600"/>
                    </a:cubicBezTo>
                    <a:cubicBezTo>
                      <a:pt x="8974" y="17526"/>
                      <a:pt x="8870" y="15376"/>
                      <a:pt x="6637" y="10800"/>
                    </a:cubicBezTo>
                    <a:cubicBezTo>
                      <a:pt x="5366" y="8193"/>
                      <a:pt x="2056" y="2254"/>
                      <a:pt x="0" y="0"/>
                    </a:cubicBezTo>
                    <a:close/>
                  </a:path>
                </a:pathLst>
              </a:custGeom>
              <a:solidFill>
                <a:schemeClr val="accent4"/>
              </a:solidFill>
              <a:ln w="38100" cap="flat">
                <a:solidFill>
                  <a:srgbClr val="46537A"/>
                </a:solidFill>
                <a:prstDash val="solid"/>
                <a:miter lim="400000"/>
              </a:ln>
              <a:effectLst/>
            </p:spPr>
            <p:txBody>
              <a:bodyPr lIns="38100" tIns="38100" rIns="38100" bIns="38100" anchor="ctr"/>
              <a:lstStyle/>
              <a:p>
                <a:pPr marL="0" marR="0" lvl="0" indent="0" algn="l" defTabSz="457200" rtl="0" eaLnBrk="1" fontAlgn="auto" latinLnBrk="0" hangingPunct="1">
                  <a:lnSpc>
                    <a:spcPct val="100000"/>
                  </a:lnSpc>
                  <a:spcBef>
                    <a:spcPct val="0"/>
                  </a:spcBef>
                  <a:spcAft>
                    <a:spcPct val="0"/>
                  </a:spcAft>
                  <a:buClrTx/>
                  <a:buSzTx/>
                  <a:buFont typeface="Arial" panose="020B0604020202020204" pitchFamily="34" charset="0"/>
                  <a:buNone/>
                  <a:defRPr sz="3000">
                    <a:solidFill>
                      <a:srgbClr val="FFFFFF"/>
                    </a:solidFill>
                    <a:effectLst>
                      <a:outerShdw blurRad="38100" dist="12700" dir="5400000">
                        <a:srgbClr val="000000">
                          <a:alpha val="50000"/>
                        </a:srgbClr>
                      </a:outerShdw>
                    </a:effectLst>
                  </a:defRPr>
                </a:pPr>
                <a:endParaRPr kumimoji="0" sz="3000" b="1" i="0" u="none" strike="noStrike" kern="1200" cap="none" spc="0" normalizeH="0" baseline="0" noProof="0">
                  <a:ln>
                    <a:noFill/>
                  </a:ln>
                  <a:solidFill>
                    <a:srgbClr val="FFFFFF"/>
                  </a:solidFill>
                  <a:effectLst>
                    <a:outerShdw blurRad="38100" dist="12700" dir="5400000">
                      <a:srgbClr val="000000">
                        <a:alpha val="50000"/>
                      </a:srgbClr>
                    </a:outerShdw>
                  </a:effectLst>
                  <a:uLnTx/>
                  <a:uFillTx/>
                  <a:latin typeface="+mn-lt"/>
                  <a:ea typeface="+mn-ea"/>
                  <a:cs typeface="+mn-ea"/>
                  <a:sym typeface="+mn-lt"/>
                </a:endParaRPr>
              </a:p>
            </p:txBody>
          </p:sp>
          <p:sp>
            <p:nvSpPr>
              <p:cNvPr id="128" name="chenying0907 127"/>
              <p:cNvSpPr/>
              <p:nvPr/>
            </p:nvSpPr>
            <p:spPr>
              <a:xfrm>
                <a:off x="2434" y="-738"/>
                <a:ext cx="1270000" cy="755826"/>
              </a:xfrm>
              <a:custGeom>
                <a:avLst/>
                <a:gdLst/>
                <a:ahLst/>
                <a:cxnLst>
                  <a:cxn ang="0">
                    <a:pos x="wd2" y="hd2"/>
                  </a:cxn>
                  <a:cxn ang="5400000">
                    <a:pos x="wd2" y="hd2"/>
                  </a:cxn>
                  <a:cxn ang="10800000">
                    <a:pos x="wd2" y="hd2"/>
                  </a:cxn>
                  <a:cxn ang="16200000">
                    <a:pos x="wd2" y="hd2"/>
                  </a:cxn>
                </a:cxnLst>
                <a:rect l="0" t="0" r="r" b="b"/>
                <a:pathLst>
                  <a:path w="21600" h="21600" extrusionOk="0">
                    <a:moveTo>
                      <a:pt x="9380" y="12054"/>
                    </a:moveTo>
                    <a:cubicBezTo>
                      <a:pt x="11598" y="15147"/>
                      <a:pt x="14200" y="19689"/>
                      <a:pt x="16833" y="21600"/>
                    </a:cubicBezTo>
                    <a:cubicBezTo>
                      <a:pt x="18014" y="19571"/>
                      <a:pt x="20025" y="17911"/>
                      <a:pt x="21600" y="16704"/>
                    </a:cubicBezTo>
                    <a:cubicBezTo>
                      <a:pt x="14953" y="11525"/>
                      <a:pt x="7053" y="3483"/>
                      <a:pt x="0" y="0"/>
                    </a:cubicBezTo>
                    <a:cubicBezTo>
                      <a:pt x="0" y="0"/>
                      <a:pt x="6515" y="8057"/>
                      <a:pt x="9380" y="12054"/>
                    </a:cubicBezTo>
                    <a:close/>
                  </a:path>
                </a:pathLst>
              </a:custGeom>
              <a:solidFill>
                <a:schemeClr val="accent4"/>
              </a:solidFill>
              <a:ln w="38100" cap="flat">
                <a:solidFill>
                  <a:srgbClr val="46537A"/>
                </a:solidFill>
                <a:prstDash val="solid"/>
                <a:miter lim="400000"/>
              </a:ln>
              <a:effectLst/>
            </p:spPr>
            <p:txBody>
              <a:bodyPr lIns="38100" tIns="38100" rIns="38100" bIns="38100" anchor="ctr"/>
              <a:lstStyle/>
              <a:p>
                <a:pPr marL="0" marR="0" lvl="0" indent="0" algn="l" defTabSz="457200" rtl="0" eaLnBrk="1" fontAlgn="auto" latinLnBrk="0" hangingPunct="1">
                  <a:lnSpc>
                    <a:spcPct val="100000"/>
                  </a:lnSpc>
                  <a:spcBef>
                    <a:spcPct val="0"/>
                  </a:spcBef>
                  <a:spcAft>
                    <a:spcPct val="0"/>
                  </a:spcAft>
                  <a:buClrTx/>
                  <a:buSzTx/>
                  <a:buFont typeface="Arial" panose="020B0604020202020204" pitchFamily="34" charset="0"/>
                  <a:buNone/>
                  <a:defRPr sz="3000">
                    <a:solidFill>
                      <a:srgbClr val="FFFFFF"/>
                    </a:solidFill>
                    <a:effectLst>
                      <a:outerShdw blurRad="38100" dist="12700" dir="5400000">
                        <a:srgbClr val="000000">
                          <a:alpha val="50000"/>
                        </a:srgbClr>
                      </a:outerShdw>
                    </a:effectLst>
                  </a:defRPr>
                </a:pPr>
                <a:endParaRPr kumimoji="0" sz="3000" b="1" i="0" u="none" strike="noStrike" kern="1200" cap="none" spc="0" normalizeH="0" baseline="0" noProof="0">
                  <a:ln>
                    <a:noFill/>
                  </a:ln>
                  <a:solidFill>
                    <a:srgbClr val="FFFFFF"/>
                  </a:solidFill>
                  <a:effectLst>
                    <a:outerShdw blurRad="38100" dist="12700" dir="5400000">
                      <a:srgbClr val="000000">
                        <a:alpha val="50000"/>
                      </a:srgbClr>
                    </a:outerShdw>
                  </a:effectLst>
                  <a:uLnTx/>
                  <a:uFillTx/>
                  <a:latin typeface="+mn-lt"/>
                  <a:ea typeface="+mn-ea"/>
                  <a:cs typeface="+mn-ea"/>
                  <a:sym typeface="+mn-lt"/>
                </a:endParaRPr>
              </a:p>
            </p:txBody>
          </p:sp>
          <p:sp>
            <p:nvSpPr>
              <p:cNvPr id="129" name="chenying0907 128"/>
              <p:cNvSpPr/>
              <p:nvPr/>
            </p:nvSpPr>
            <p:spPr>
              <a:xfrm>
                <a:off x="874364" y="762350"/>
                <a:ext cx="126211" cy="315170"/>
              </a:xfrm>
              <a:custGeom>
                <a:avLst/>
                <a:gdLst/>
                <a:ahLst/>
                <a:cxnLst>
                  <a:cxn ang="0">
                    <a:pos x="wd2" y="hd2"/>
                  </a:cxn>
                  <a:cxn ang="5400000">
                    <a:pos x="wd2" y="hd2"/>
                  </a:cxn>
                  <a:cxn ang="10800000">
                    <a:pos x="wd2" y="hd2"/>
                  </a:cxn>
                  <a:cxn ang="16200000">
                    <a:pos x="wd2" y="hd2"/>
                  </a:cxn>
                </a:cxnLst>
                <a:rect l="0" t="0" r="r" b="b"/>
                <a:pathLst>
                  <a:path w="21600" h="21600" extrusionOk="0">
                    <a:moveTo>
                      <a:pt x="0" y="6068"/>
                    </a:moveTo>
                    <a:cubicBezTo>
                      <a:pt x="5986" y="10255"/>
                      <a:pt x="7989" y="16810"/>
                      <a:pt x="9724" y="21600"/>
                    </a:cubicBezTo>
                    <a:cubicBezTo>
                      <a:pt x="11432" y="14701"/>
                      <a:pt x="17634" y="6830"/>
                      <a:pt x="21600" y="0"/>
                    </a:cubicBezTo>
                  </a:path>
                </a:pathLst>
              </a:custGeom>
              <a:noFill/>
              <a:ln w="38100" cap="flat">
                <a:solidFill>
                  <a:srgbClr val="46537A"/>
                </a:solidFill>
                <a:prstDash val="solid"/>
                <a:miter lim="400000"/>
              </a:ln>
              <a:effectLst/>
            </p:spPr>
            <p:txBody>
              <a:bodyPr lIns="38100" tIns="38100" rIns="38100" bIns="38100" anchor="ctr"/>
              <a:lstStyle/>
              <a:p>
                <a:pPr marL="0" marR="0" lvl="0" indent="0" algn="l" defTabSz="457200" rtl="0" eaLnBrk="1" fontAlgn="auto" latinLnBrk="0" hangingPunct="1">
                  <a:lnSpc>
                    <a:spcPct val="100000"/>
                  </a:lnSpc>
                  <a:spcBef>
                    <a:spcPct val="0"/>
                  </a:spcBef>
                  <a:spcAft>
                    <a:spcPct val="0"/>
                  </a:spcAft>
                  <a:buClrTx/>
                  <a:buSzTx/>
                  <a:buFont typeface="Arial" panose="020B0604020202020204" pitchFamily="34" charset="0"/>
                  <a:buNone/>
                  <a:defRPr sz="3000">
                    <a:solidFill>
                      <a:srgbClr val="FFFFFF"/>
                    </a:solidFill>
                    <a:effectLst>
                      <a:outerShdw blurRad="38100" dist="12700" dir="5400000">
                        <a:srgbClr val="000000">
                          <a:alpha val="50000"/>
                        </a:srgbClr>
                      </a:outerShdw>
                    </a:effectLst>
                  </a:defRPr>
                </a:pPr>
                <a:endParaRPr kumimoji="0" sz="3000" b="1" i="0" u="none" strike="noStrike" kern="1200" cap="none" spc="0" normalizeH="0" baseline="0" noProof="0">
                  <a:ln>
                    <a:noFill/>
                  </a:ln>
                  <a:solidFill>
                    <a:srgbClr val="FFFFFF"/>
                  </a:solidFill>
                  <a:effectLst>
                    <a:outerShdw blurRad="38100" dist="12700" dir="5400000">
                      <a:srgbClr val="000000">
                        <a:alpha val="50000"/>
                      </a:srgbClr>
                    </a:outerShdw>
                  </a:effectLst>
                  <a:uLnTx/>
                  <a:uFillTx/>
                  <a:latin typeface="+mn-lt"/>
                  <a:ea typeface="+mn-ea"/>
                  <a:cs typeface="+mn-ea"/>
                  <a:sym typeface="+mn-lt"/>
                </a:endParaRPr>
              </a:p>
            </p:txBody>
          </p:sp>
          <p:sp>
            <p:nvSpPr>
              <p:cNvPr id="130" name="chenying0907 129"/>
              <p:cNvSpPr/>
              <p:nvPr/>
            </p:nvSpPr>
            <p:spPr>
              <a:xfrm>
                <a:off x="752384" y="950653"/>
                <a:ext cx="176171" cy="11381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5994" y="9254"/>
                      <a:pt x="14545" y="14595"/>
                      <a:pt x="21600" y="21600"/>
                    </a:cubicBezTo>
                  </a:path>
                </a:pathLst>
              </a:custGeom>
              <a:noFill/>
              <a:ln w="38100" cap="flat">
                <a:solidFill>
                  <a:srgbClr val="46537A"/>
                </a:solidFill>
                <a:prstDash val="solid"/>
                <a:miter lim="400000"/>
              </a:ln>
              <a:effectLst/>
            </p:spPr>
            <p:txBody>
              <a:bodyPr lIns="38100" tIns="38100" rIns="38100" bIns="38100" anchor="ctr"/>
              <a:lstStyle/>
              <a:p>
                <a:pPr marL="0" marR="0" lvl="0" indent="0" algn="l" defTabSz="457200" rtl="0" eaLnBrk="1" fontAlgn="auto" latinLnBrk="0" hangingPunct="1">
                  <a:lnSpc>
                    <a:spcPct val="100000"/>
                  </a:lnSpc>
                  <a:spcBef>
                    <a:spcPct val="0"/>
                  </a:spcBef>
                  <a:spcAft>
                    <a:spcPct val="0"/>
                  </a:spcAft>
                  <a:buClrTx/>
                  <a:buSzTx/>
                  <a:buFont typeface="Arial" panose="020B0604020202020204" pitchFamily="34" charset="0"/>
                  <a:buNone/>
                  <a:defRPr sz="3000">
                    <a:solidFill>
                      <a:srgbClr val="FFFFFF"/>
                    </a:solidFill>
                    <a:effectLst>
                      <a:outerShdw blurRad="38100" dist="12700" dir="5400000">
                        <a:srgbClr val="000000">
                          <a:alpha val="50000"/>
                        </a:srgbClr>
                      </a:outerShdw>
                    </a:effectLst>
                  </a:defRPr>
                </a:pPr>
                <a:endParaRPr kumimoji="0" sz="3000" b="1" i="0" u="none" strike="noStrike" kern="1200" cap="none" spc="0" normalizeH="0" baseline="0" noProof="0">
                  <a:ln>
                    <a:noFill/>
                  </a:ln>
                  <a:solidFill>
                    <a:srgbClr val="FFFFFF"/>
                  </a:solidFill>
                  <a:effectLst>
                    <a:outerShdw blurRad="38100" dist="12700" dir="5400000">
                      <a:srgbClr val="000000">
                        <a:alpha val="50000"/>
                      </a:srgbClr>
                    </a:outerShdw>
                  </a:effectLst>
                  <a:uLnTx/>
                  <a:uFillTx/>
                  <a:latin typeface="+mn-lt"/>
                  <a:ea typeface="+mn-ea"/>
                  <a:cs typeface="+mn-ea"/>
                  <a:sym typeface="+mn-lt"/>
                </a:endParaRPr>
              </a:p>
            </p:txBody>
          </p:sp>
        </p:grpSp>
      </p:grpSp>
      <p:pic>
        <p:nvPicPr>
          <p:cNvPr id="5154" name="图片 7" descr="f8cc918c0107c90e0f9702350e6f8eeb728a93ef3238-Fp5C3D_fw658"/>
          <p:cNvPicPr>
            <a:picLocks noChangeAspect="1"/>
          </p:cNvPicPr>
          <p:nvPr/>
        </p:nvPicPr>
        <p:blipFill>
          <a:blip r:embed="rId4"/>
          <a:srcRect l="-461" t="37817" r="69252" b="23636"/>
          <a:stretch>
            <a:fillRect/>
          </a:stretch>
        </p:blipFill>
        <p:spPr>
          <a:xfrm>
            <a:off x="9118600" y="4100513"/>
            <a:ext cx="3998913" cy="3213100"/>
          </a:xfrm>
          <a:prstGeom prst="rect">
            <a:avLst/>
          </a:prstGeom>
          <a:noFill/>
          <a:ln w="9525">
            <a:noFill/>
          </a:ln>
        </p:spPr>
      </p:pic>
      <p:pic>
        <p:nvPicPr>
          <p:cNvPr id="5155" name="图片 6" descr="9a6df9c46e067a3a76746a077a8a0f82303ef85dea31a-A29vBX_fw658"/>
          <p:cNvPicPr>
            <a:picLocks noChangeAspect="1"/>
          </p:cNvPicPr>
          <p:nvPr/>
        </p:nvPicPr>
        <p:blipFill>
          <a:blip r:embed="rId5"/>
          <a:stretch>
            <a:fillRect/>
          </a:stretch>
        </p:blipFill>
        <p:spPr>
          <a:xfrm>
            <a:off x="8674100" y="4146550"/>
            <a:ext cx="3563938" cy="2724150"/>
          </a:xfrm>
          <a:prstGeom prst="rect">
            <a:avLst/>
          </a:prstGeom>
          <a:noFill/>
          <a:ln w="9525">
            <a:noFill/>
          </a:ln>
        </p:spPr>
      </p:pic>
      <p:sp>
        <p:nvSpPr>
          <p:cNvPr id="37" name="TextBox 4">
            <a:extLst>
              <a:ext uri="{FF2B5EF4-FFF2-40B4-BE49-F238E27FC236}">
                <a16:creationId xmlns:a16="http://schemas.microsoft.com/office/drawing/2014/main" id="{EB684C7E-20A7-9694-F2D4-694B922B40F4}"/>
              </a:ext>
            </a:extLst>
          </p:cNvPr>
          <p:cNvSpPr txBox="1"/>
          <p:nvPr/>
        </p:nvSpPr>
        <p:spPr>
          <a:xfrm>
            <a:off x="0" y="0"/>
            <a:ext cx="453650" cy="123111"/>
          </a:xfrm>
          <a:prstGeom prst="rect">
            <a:avLst/>
          </a:prstGeom>
          <a:noFill/>
        </p:spPr>
        <p:txBody>
          <a:bodyPr wrap="square" rtlCol="0">
            <a:spAutoFit/>
          </a:bodyPr>
          <a:lstStyle/>
          <a:p>
            <a:pPr>
              <a:lnSpc>
                <a:spcPct val="200000"/>
              </a:lnSpc>
            </a:pPr>
            <a:r>
              <a:rPr lang="zh-CN" altLang="en-US" sz="100" dirty="0">
                <a:solidFill>
                  <a:schemeClr val="tx1">
                    <a:alpha val="0"/>
                  </a:schemeClr>
                </a:solidFill>
                <a:latin typeface="+mn-lt"/>
                <a:ea typeface="+mn-ea"/>
                <a:cs typeface="+mn-ea"/>
                <a:sym typeface="+mn-lt"/>
              </a:rPr>
              <a:t>行业</a:t>
            </a:r>
            <a:r>
              <a:rPr lang="en-US" altLang="zh-CN" sz="100" dirty="0">
                <a:solidFill>
                  <a:schemeClr val="tx1">
                    <a:alpha val="0"/>
                  </a:schemeClr>
                </a:solidFill>
                <a:latin typeface="+mn-lt"/>
                <a:ea typeface="+mn-ea"/>
                <a:cs typeface="+mn-ea"/>
                <a:sym typeface="+mn-lt"/>
              </a:rPr>
              <a:t>PPT</a:t>
            </a:r>
            <a:r>
              <a:rPr lang="zh-CN" altLang="en-US" sz="100" dirty="0">
                <a:solidFill>
                  <a:schemeClr val="tx1">
                    <a:alpha val="0"/>
                  </a:schemeClr>
                </a:solidFill>
                <a:latin typeface="+mn-lt"/>
                <a:ea typeface="+mn-ea"/>
                <a:cs typeface="+mn-ea"/>
                <a:sym typeface="+mn-lt"/>
              </a:rPr>
              <a:t>模板</a:t>
            </a:r>
            <a:r>
              <a:rPr lang="en-US" altLang="zh-CN" sz="100" dirty="0">
                <a:solidFill>
                  <a:schemeClr val="tx1">
                    <a:alpha val="0"/>
                  </a:schemeClr>
                </a:solidFill>
                <a:latin typeface="+mn-lt"/>
                <a:ea typeface="+mn-ea"/>
                <a:cs typeface="+mn-ea"/>
                <a:sym typeface="+mn-lt"/>
              </a:rPr>
              <a:t>http://www.1ppt.com/hangye/</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744F74-26A2-33AA-4C25-CE6F3F8DA5FB}"/>
            </a:ext>
          </a:extLst>
        </p:cNvPr>
        <p:cNvGrpSpPr/>
        <p:nvPr/>
      </p:nvGrpSpPr>
      <p:grpSpPr>
        <a:xfrm>
          <a:off x="0" y="0"/>
          <a:ext cx="0" cy="0"/>
          <a:chOff x="0" y="0"/>
          <a:chExt cx="0" cy="0"/>
        </a:xfrm>
      </p:grpSpPr>
      <p:sp>
        <p:nvSpPr>
          <p:cNvPr id="5121" name="文本框 14">
            <a:extLst>
              <a:ext uri="{FF2B5EF4-FFF2-40B4-BE49-F238E27FC236}">
                <a16:creationId xmlns:a16="http://schemas.microsoft.com/office/drawing/2014/main" id="{86480B60-3AFB-6A28-5674-0B8A64C447C4}"/>
              </a:ext>
            </a:extLst>
          </p:cNvPr>
          <p:cNvSpPr txBox="1"/>
          <p:nvPr/>
        </p:nvSpPr>
        <p:spPr>
          <a:xfrm>
            <a:off x="1420160" y="464075"/>
            <a:ext cx="1856988" cy="1015663"/>
          </a:xfrm>
          <a:prstGeom prst="rect">
            <a:avLst/>
          </a:prstGeom>
          <a:noFill/>
          <a:ln w="9525">
            <a:noFill/>
          </a:ln>
        </p:spPr>
        <p:txBody>
          <a:bodyPr wrap="square" anchor="t" anchorCtr="0">
            <a:spAutoFit/>
          </a:bodyPr>
          <a:lstStyle/>
          <a:p>
            <a:pPr algn="ctr"/>
            <a:r>
              <a:rPr lang="zh-CN" altLang="en-US" sz="6000" b="1" dirty="0">
                <a:latin typeface="+mn-lt"/>
                <a:ea typeface="+mn-ea"/>
                <a:cs typeface="+mn-ea"/>
                <a:sym typeface="+mn-lt"/>
              </a:rPr>
              <a:t>引入</a:t>
            </a:r>
          </a:p>
        </p:txBody>
      </p:sp>
      <p:pic>
        <p:nvPicPr>
          <p:cNvPr id="5122" name="图片 48">
            <a:extLst>
              <a:ext uri="{FF2B5EF4-FFF2-40B4-BE49-F238E27FC236}">
                <a16:creationId xmlns:a16="http://schemas.microsoft.com/office/drawing/2014/main" id="{22F384A1-643A-F9AD-D322-32116A48A8B7}"/>
              </a:ext>
            </a:extLst>
          </p:cNvPr>
          <p:cNvPicPr>
            <a:picLocks noChangeAspect="1"/>
          </p:cNvPicPr>
          <p:nvPr/>
        </p:nvPicPr>
        <p:blipFill>
          <a:blip r:embed="rId2"/>
          <a:stretch>
            <a:fillRect/>
          </a:stretch>
        </p:blipFill>
        <p:spPr>
          <a:xfrm>
            <a:off x="937632" y="61555"/>
            <a:ext cx="2682875" cy="1771650"/>
          </a:xfrm>
          <a:prstGeom prst="rect">
            <a:avLst/>
          </a:prstGeom>
          <a:noFill/>
          <a:ln w="9525">
            <a:noFill/>
          </a:ln>
        </p:spPr>
      </p:pic>
      <p:grpSp>
        <p:nvGrpSpPr>
          <p:cNvPr id="5123" name="PA_组合 131">
            <a:extLst>
              <a:ext uri="{FF2B5EF4-FFF2-40B4-BE49-F238E27FC236}">
                <a16:creationId xmlns:a16="http://schemas.microsoft.com/office/drawing/2014/main" id="{AFF5BA08-777B-B2CA-5017-950E1F150DDF}"/>
              </a:ext>
            </a:extLst>
          </p:cNvPr>
          <p:cNvGrpSpPr/>
          <p:nvPr/>
        </p:nvGrpSpPr>
        <p:grpSpPr>
          <a:xfrm rot="-9780000" flipV="1">
            <a:off x="443920" y="1079558"/>
            <a:ext cx="766762" cy="593725"/>
            <a:chOff x="0" y="0"/>
            <a:chExt cx="1270000" cy="1091425"/>
          </a:xfrm>
        </p:grpSpPr>
        <p:sp>
          <p:nvSpPr>
            <p:cNvPr id="125" name="chenying0907 125">
              <a:extLst>
                <a:ext uri="{FF2B5EF4-FFF2-40B4-BE49-F238E27FC236}">
                  <a16:creationId xmlns:a16="http://schemas.microsoft.com/office/drawing/2014/main" id="{86D80E7C-D592-EEC7-50C4-F367700223B2}"/>
                </a:ext>
              </a:extLst>
            </p:cNvPr>
            <p:cNvSpPr/>
            <p:nvPr/>
          </p:nvSpPr>
          <p:spPr>
            <a:xfrm>
              <a:off x="355514" y="268205"/>
              <a:ext cx="649463" cy="805437"/>
            </a:xfrm>
            <a:custGeom>
              <a:avLst/>
              <a:gdLst/>
              <a:ahLst/>
              <a:cxnLst>
                <a:cxn ang="0">
                  <a:pos x="wd2" y="hd2"/>
                </a:cxn>
                <a:cxn ang="5400000">
                  <a:pos x="wd2" y="hd2"/>
                </a:cxn>
                <a:cxn ang="10800000">
                  <a:pos x="wd2" y="hd2"/>
                </a:cxn>
                <a:cxn ang="16200000">
                  <a:pos x="wd2" y="hd2"/>
                </a:cxn>
              </a:cxnLst>
              <a:rect l="0" t="0" r="r" b="b"/>
              <a:pathLst>
                <a:path w="21600" h="21600" extrusionOk="0">
                  <a:moveTo>
                    <a:pt x="17371" y="15519"/>
                  </a:moveTo>
                  <a:cubicBezTo>
                    <a:pt x="18543" y="17158"/>
                    <a:pt x="18935" y="19724"/>
                    <a:pt x="19275" y="21600"/>
                  </a:cubicBezTo>
                  <a:cubicBezTo>
                    <a:pt x="19609" y="18899"/>
                    <a:pt x="20824" y="15817"/>
                    <a:pt x="21600" y="13143"/>
                  </a:cubicBezTo>
                  <a:lnTo>
                    <a:pt x="0" y="0"/>
                  </a:lnTo>
                  <a:cubicBezTo>
                    <a:pt x="0" y="0"/>
                    <a:pt x="17371" y="15519"/>
                    <a:pt x="17371" y="15519"/>
                  </a:cubicBezTo>
                  <a:close/>
                </a:path>
              </a:pathLst>
            </a:custGeom>
            <a:solidFill>
              <a:srgbClr val="E7E4EA"/>
            </a:solidFill>
            <a:ln w="12700" cap="flat">
              <a:noFill/>
              <a:miter lim="400000"/>
            </a:ln>
            <a:effectLst/>
          </p:spPr>
          <p:txBody>
            <a:bodyPr lIns="38100" tIns="38100" rIns="38100" bIns="38100" anchor="ctr"/>
            <a:lstStyle/>
            <a:p>
              <a:pPr marL="0" marR="0" lvl="0" indent="0" algn="l" defTabSz="457200" rtl="0" eaLnBrk="1" fontAlgn="auto" latinLnBrk="0" hangingPunct="1">
                <a:lnSpc>
                  <a:spcPct val="100000"/>
                </a:lnSpc>
                <a:spcBef>
                  <a:spcPct val="0"/>
                </a:spcBef>
                <a:spcAft>
                  <a:spcPct val="0"/>
                </a:spcAft>
                <a:buClrTx/>
                <a:buSzTx/>
                <a:buFont typeface="Arial" panose="020B0604020202020204" pitchFamily="34" charset="0"/>
                <a:buNone/>
                <a:defRPr sz="3000">
                  <a:solidFill>
                    <a:srgbClr val="FFFFFF"/>
                  </a:solidFill>
                  <a:effectLst>
                    <a:outerShdw blurRad="38100" dist="12700" dir="5400000">
                      <a:srgbClr val="000000">
                        <a:alpha val="50000"/>
                      </a:srgbClr>
                    </a:outerShdw>
                  </a:effectLst>
                </a:defRPr>
              </a:pPr>
              <a:endParaRPr kumimoji="0" sz="3000" b="1" i="0" u="none" strike="noStrike" kern="1200" cap="none" spc="0" normalizeH="0" baseline="0" noProof="0">
                <a:ln>
                  <a:noFill/>
                </a:ln>
                <a:solidFill>
                  <a:srgbClr val="FFFFFF"/>
                </a:solidFill>
                <a:effectLst>
                  <a:outerShdw blurRad="38100" dist="12700" dir="5400000">
                    <a:srgbClr val="000000">
                      <a:alpha val="50000"/>
                    </a:srgbClr>
                  </a:outerShdw>
                </a:effectLst>
                <a:uLnTx/>
                <a:uFillTx/>
                <a:latin typeface="+mn-lt"/>
                <a:ea typeface="+mn-ea"/>
                <a:cs typeface="+mn-ea"/>
                <a:sym typeface="+mn-lt"/>
              </a:endParaRPr>
            </a:p>
          </p:txBody>
        </p:sp>
        <p:grpSp>
          <p:nvGrpSpPr>
            <p:cNvPr id="5125" name="Group 130">
              <a:extLst>
                <a:ext uri="{FF2B5EF4-FFF2-40B4-BE49-F238E27FC236}">
                  <a16:creationId xmlns:a16="http://schemas.microsoft.com/office/drawing/2014/main" id="{F45FC460-8F30-A1E5-0B19-80D7E4A6906B}"/>
                </a:ext>
              </a:extLst>
            </p:cNvPr>
            <p:cNvGrpSpPr/>
            <p:nvPr/>
          </p:nvGrpSpPr>
          <p:grpSpPr>
            <a:xfrm>
              <a:off x="0" y="0"/>
              <a:ext cx="1270000" cy="1091426"/>
              <a:chOff x="0" y="0"/>
              <a:chExt cx="1270000" cy="1091425"/>
            </a:xfrm>
          </p:grpSpPr>
          <p:sp>
            <p:nvSpPr>
              <p:cNvPr id="127" name="chenying0907 126">
                <a:extLst>
                  <a:ext uri="{FF2B5EF4-FFF2-40B4-BE49-F238E27FC236}">
                    <a16:creationId xmlns:a16="http://schemas.microsoft.com/office/drawing/2014/main" id="{478388C1-64D3-6AA6-12B6-DC65B564808D}"/>
                  </a:ext>
                </a:extLst>
              </p:cNvPr>
              <p:cNvSpPr/>
              <p:nvPr/>
            </p:nvSpPr>
            <p:spPr>
              <a:xfrm>
                <a:off x="-272" y="-692"/>
                <a:ext cx="888738" cy="109142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8516" y="5552"/>
                      <a:pt x="15211" y="10785"/>
                      <a:pt x="21600" y="16688"/>
                    </a:cubicBezTo>
                    <a:cubicBezTo>
                      <a:pt x="18956" y="18979"/>
                      <a:pt x="14998" y="19147"/>
                      <a:pt x="12325" y="21600"/>
                    </a:cubicBezTo>
                    <a:cubicBezTo>
                      <a:pt x="8974" y="17526"/>
                      <a:pt x="8870" y="15376"/>
                      <a:pt x="6637" y="10800"/>
                    </a:cubicBezTo>
                    <a:cubicBezTo>
                      <a:pt x="5366" y="8193"/>
                      <a:pt x="2056" y="2254"/>
                      <a:pt x="0" y="0"/>
                    </a:cubicBezTo>
                    <a:close/>
                  </a:path>
                </a:pathLst>
              </a:custGeom>
              <a:solidFill>
                <a:schemeClr val="accent4"/>
              </a:solidFill>
              <a:ln w="38100" cap="flat">
                <a:solidFill>
                  <a:srgbClr val="46537A"/>
                </a:solidFill>
                <a:prstDash val="solid"/>
                <a:miter lim="400000"/>
              </a:ln>
              <a:effectLst/>
            </p:spPr>
            <p:txBody>
              <a:bodyPr lIns="38100" tIns="38100" rIns="38100" bIns="38100" anchor="ctr"/>
              <a:lstStyle/>
              <a:p>
                <a:pPr marL="0" marR="0" lvl="0" indent="0" algn="l" defTabSz="457200" rtl="0" eaLnBrk="1" fontAlgn="auto" latinLnBrk="0" hangingPunct="1">
                  <a:lnSpc>
                    <a:spcPct val="100000"/>
                  </a:lnSpc>
                  <a:spcBef>
                    <a:spcPct val="0"/>
                  </a:spcBef>
                  <a:spcAft>
                    <a:spcPct val="0"/>
                  </a:spcAft>
                  <a:buClrTx/>
                  <a:buSzTx/>
                  <a:buFont typeface="Arial" panose="020B0604020202020204" pitchFamily="34" charset="0"/>
                  <a:buNone/>
                  <a:defRPr sz="3000">
                    <a:solidFill>
                      <a:srgbClr val="FFFFFF"/>
                    </a:solidFill>
                    <a:effectLst>
                      <a:outerShdw blurRad="38100" dist="12700" dir="5400000">
                        <a:srgbClr val="000000">
                          <a:alpha val="50000"/>
                        </a:srgbClr>
                      </a:outerShdw>
                    </a:effectLst>
                  </a:defRPr>
                </a:pPr>
                <a:endParaRPr kumimoji="0" sz="3000" b="1" i="0" u="none" strike="noStrike" kern="1200" cap="none" spc="0" normalizeH="0" baseline="0" noProof="0">
                  <a:ln>
                    <a:noFill/>
                  </a:ln>
                  <a:solidFill>
                    <a:srgbClr val="FFFFFF"/>
                  </a:solidFill>
                  <a:effectLst>
                    <a:outerShdw blurRad="38100" dist="12700" dir="5400000">
                      <a:srgbClr val="000000">
                        <a:alpha val="50000"/>
                      </a:srgbClr>
                    </a:outerShdw>
                  </a:effectLst>
                  <a:uLnTx/>
                  <a:uFillTx/>
                  <a:latin typeface="+mn-lt"/>
                  <a:ea typeface="+mn-ea"/>
                  <a:cs typeface="+mn-ea"/>
                  <a:sym typeface="+mn-lt"/>
                </a:endParaRPr>
              </a:p>
            </p:txBody>
          </p:sp>
          <p:sp>
            <p:nvSpPr>
              <p:cNvPr id="128" name="chenying0907 127">
                <a:extLst>
                  <a:ext uri="{FF2B5EF4-FFF2-40B4-BE49-F238E27FC236}">
                    <a16:creationId xmlns:a16="http://schemas.microsoft.com/office/drawing/2014/main" id="{49E40EB8-F9D9-64DA-F002-4470E0563D22}"/>
                  </a:ext>
                </a:extLst>
              </p:cNvPr>
              <p:cNvSpPr/>
              <p:nvPr/>
            </p:nvSpPr>
            <p:spPr>
              <a:xfrm>
                <a:off x="2434" y="-738"/>
                <a:ext cx="1270000" cy="755826"/>
              </a:xfrm>
              <a:custGeom>
                <a:avLst/>
                <a:gdLst/>
                <a:ahLst/>
                <a:cxnLst>
                  <a:cxn ang="0">
                    <a:pos x="wd2" y="hd2"/>
                  </a:cxn>
                  <a:cxn ang="5400000">
                    <a:pos x="wd2" y="hd2"/>
                  </a:cxn>
                  <a:cxn ang="10800000">
                    <a:pos x="wd2" y="hd2"/>
                  </a:cxn>
                  <a:cxn ang="16200000">
                    <a:pos x="wd2" y="hd2"/>
                  </a:cxn>
                </a:cxnLst>
                <a:rect l="0" t="0" r="r" b="b"/>
                <a:pathLst>
                  <a:path w="21600" h="21600" extrusionOk="0">
                    <a:moveTo>
                      <a:pt x="9380" y="12054"/>
                    </a:moveTo>
                    <a:cubicBezTo>
                      <a:pt x="11598" y="15147"/>
                      <a:pt x="14200" y="19689"/>
                      <a:pt x="16833" y="21600"/>
                    </a:cubicBezTo>
                    <a:cubicBezTo>
                      <a:pt x="18014" y="19571"/>
                      <a:pt x="20025" y="17911"/>
                      <a:pt x="21600" y="16704"/>
                    </a:cubicBezTo>
                    <a:cubicBezTo>
                      <a:pt x="14953" y="11525"/>
                      <a:pt x="7053" y="3483"/>
                      <a:pt x="0" y="0"/>
                    </a:cubicBezTo>
                    <a:cubicBezTo>
                      <a:pt x="0" y="0"/>
                      <a:pt x="6515" y="8057"/>
                      <a:pt x="9380" y="12054"/>
                    </a:cubicBezTo>
                    <a:close/>
                  </a:path>
                </a:pathLst>
              </a:custGeom>
              <a:solidFill>
                <a:schemeClr val="accent4"/>
              </a:solidFill>
              <a:ln w="38100" cap="flat">
                <a:solidFill>
                  <a:srgbClr val="46537A"/>
                </a:solidFill>
                <a:prstDash val="solid"/>
                <a:miter lim="400000"/>
              </a:ln>
              <a:effectLst/>
            </p:spPr>
            <p:txBody>
              <a:bodyPr lIns="38100" tIns="38100" rIns="38100" bIns="38100" anchor="ctr"/>
              <a:lstStyle/>
              <a:p>
                <a:pPr marL="0" marR="0" lvl="0" indent="0" algn="l" defTabSz="457200" rtl="0" eaLnBrk="1" fontAlgn="auto" latinLnBrk="0" hangingPunct="1">
                  <a:lnSpc>
                    <a:spcPct val="100000"/>
                  </a:lnSpc>
                  <a:spcBef>
                    <a:spcPct val="0"/>
                  </a:spcBef>
                  <a:spcAft>
                    <a:spcPct val="0"/>
                  </a:spcAft>
                  <a:buClrTx/>
                  <a:buSzTx/>
                  <a:buFont typeface="Arial" panose="020B0604020202020204" pitchFamily="34" charset="0"/>
                  <a:buNone/>
                  <a:defRPr sz="3000">
                    <a:solidFill>
                      <a:srgbClr val="FFFFFF"/>
                    </a:solidFill>
                    <a:effectLst>
                      <a:outerShdw blurRad="38100" dist="12700" dir="5400000">
                        <a:srgbClr val="000000">
                          <a:alpha val="50000"/>
                        </a:srgbClr>
                      </a:outerShdw>
                    </a:effectLst>
                  </a:defRPr>
                </a:pPr>
                <a:endParaRPr kumimoji="0" sz="3000" b="1" i="0" u="none" strike="noStrike" kern="1200" cap="none" spc="0" normalizeH="0" baseline="0" noProof="0">
                  <a:ln>
                    <a:noFill/>
                  </a:ln>
                  <a:solidFill>
                    <a:srgbClr val="FFFFFF"/>
                  </a:solidFill>
                  <a:effectLst>
                    <a:outerShdw blurRad="38100" dist="12700" dir="5400000">
                      <a:srgbClr val="000000">
                        <a:alpha val="50000"/>
                      </a:srgbClr>
                    </a:outerShdw>
                  </a:effectLst>
                  <a:uLnTx/>
                  <a:uFillTx/>
                  <a:latin typeface="+mn-lt"/>
                  <a:ea typeface="+mn-ea"/>
                  <a:cs typeface="+mn-ea"/>
                  <a:sym typeface="+mn-lt"/>
                </a:endParaRPr>
              </a:p>
            </p:txBody>
          </p:sp>
          <p:sp>
            <p:nvSpPr>
              <p:cNvPr id="129" name="chenying0907 128">
                <a:extLst>
                  <a:ext uri="{FF2B5EF4-FFF2-40B4-BE49-F238E27FC236}">
                    <a16:creationId xmlns:a16="http://schemas.microsoft.com/office/drawing/2014/main" id="{EDEF1EE4-9339-5F01-E3D1-B185D4E15B98}"/>
                  </a:ext>
                </a:extLst>
              </p:cNvPr>
              <p:cNvSpPr/>
              <p:nvPr/>
            </p:nvSpPr>
            <p:spPr>
              <a:xfrm>
                <a:off x="874364" y="762350"/>
                <a:ext cx="126211" cy="315170"/>
              </a:xfrm>
              <a:custGeom>
                <a:avLst/>
                <a:gdLst/>
                <a:ahLst/>
                <a:cxnLst>
                  <a:cxn ang="0">
                    <a:pos x="wd2" y="hd2"/>
                  </a:cxn>
                  <a:cxn ang="5400000">
                    <a:pos x="wd2" y="hd2"/>
                  </a:cxn>
                  <a:cxn ang="10800000">
                    <a:pos x="wd2" y="hd2"/>
                  </a:cxn>
                  <a:cxn ang="16200000">
                    <a:pos x="wd2" y="hd2"/>
                  </a:cxn>
                </a:cxnLst>
                <a:rect l="0" t="0" r="r" b="b"/>
                <a:pathLst>
                  <a:path w="21600" h="21600" extrusionOk="0">
                    <a:moveTo>
                      <a:pt x="0" y="6068"/>
                    </a:moveTo>
                    <a:cubicBezTo>
                      <a:pt x="5986" y="10255"/>
                      <a:pt x="7989" y="16810"/>
                      <a:pt x="9724" y="21600"/>
                    </a:cubicBezTo>
                    <a:cubicBezTo>
                      <a:pt x="11432" y="14701"/>
                      <a:pt x="17634" y="6830"/>
                      <a:pt x="21600" y="0"/>
                    </a:cubicBezTo>
                  </a:path>
                </a:pathLst>
              </a:custGeom>
              <a:noFill/>
              <a:ln w="38100" cap="flat">
                <a:solidFill>
                  <a:srgbClr val="46537A"/>
                </a:solidFill>
                <a:prstDash val="solid"/>
                <a:miter lim="400000"/>
              </a:ln>
              <a:effectLst/>
            </p:spPr>
            <p:txBody>
              <a:bodyPr lIns="38100" tIns="38100" rIns="38100" bIns="38100" anchor="ctr"/>
              <a:lstStyle/>
              <a:p>
                <a:pPr marL="0" marR="0" lvl="0" indent="0" algn="l" defTabSz="457200" rtl="0" eaLnBrk="1" fontAlgn="auto" latinLnBrk="0" hangingPunct="1">
                  <a:lnSpc>
                    <a:spcPct val="100000"/>
                  </a:lnSpc>
                  <a:spcBef>
                    <a:spcPct val="0"/>
                  </a:spcBef>
                  <a:spcAft>
                    <a:spcPct val="0"/>
                  </a:spcAft>
                  <a:buClrTx/>
                  <a:buSzTx/>
                  <a:buFont typeface="Arial" panose="020B0604020202020204" pitchFamily="34" charset="0"/>
                  <a:buNone/>
                  <a:defRPr sz="3000">
                    <a:solidFill>
                      <a:srgbClr val="FFFFFF"/>
                    </a:solidFill>
                    <a:effectLst>
                      <a:outerShdw blurRad="38100" dist="12700" dir="5400000">
                        <a:srgbClr val="000000">
                          <a:alpha val="50000"/>
                        </a:srgbClr>
                      </a:outerShdw>
                    </a:effectLst>
                  </a:defRPr>
                </a:pPr>
                <a:endParaRPr kumimoji="0" sz="3000" b="1" i="0" u="none" strike="noStrike" kern="1200" cap="none" spc="0" normalizeH="0" baseline="0" noProof="0">
                  <a:ln>
                    <a:noFill/>
                  </a:ln>
                  <a:solidFill>
                    <a:srgbClr val="FFFFFF"/>
                  </a:solidFill>
                  <a:effectLst>
                    <a:outerShdw blurRad="38100" dist="12700" dir="5400000">
                      <a:srgbClr val="000000">
                        <a:alpha val="50000"/>
                      </a:srgbClr>
                    </a:outerShdw>
                  </a:effectLst>
                  <a:uLnTx/>
                  <a:uFillTx/>
                  <a:latin typeface="+mn-lt"/>
                  <a:ea typeface="+mn-ea"/>
                  <a:cs typeface="+mn-ea"/>
                  <a:sym typeface="+mn-lt"/>
                </a:endParaRPr>
              </a:p>
            </p:txBody>
          </p:sp>
          <p:sp>
            <p:nvSpPr>
              <p:cNvPr id="130" name="chenying0907 129">
                <a:extLst>
                  <a:ext uri="{FF2B5EF4-FFF2-40B4-BE49-F238E27FC236}">
                    <a16:creationId xmlns:a16="http://schemas.microsoft.com/office/drawing/2014/main" id="{F233236A-D5DB-ABB9-9E1E-F322A321E60F}"/>
                  </a:ext>
                </a:extLst>
              </p:cNvPr>
              <p:cNvSpPr/>
              <p:nvPr/>
            </p:nvSpPr>
            <p:spPr>
              <a:xfrm>
                <a:off x="752384" y="950653"/>
                <a:ext cx="176171" cy="11381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5994" y="9254"/>
                      <a:pt x="14545" y="14595"/>
                      <a:pt x="21600" y="21600"/>
                    </a:cubicBezTo>
                  </a:path>
                </a:pathLst>
              </a:custGeom>
              <a:noFill/>
              <a:ln w="38100" cap="flat">
                <a:solidFill>
                  <a:srgbClr val="46537A"/>
                </a:solidFill>
                <a:prstDash val="solid"/>
                <a:miter lim="400000"/>
              </a:ln>
              <a:effectLst/>
            </p:spPr>
            <p:txBody>
              <a:bodyPr lIns="38100" tIns="38100" rIns="38100" bIns="38100" anchor="ctr"/>
              <a:lstStyle/>
              <a:p>
                <a:pPr marL="0" marR="0" lvl="0" indent="0" algn="l" defTabSz="457200" rtl="0" eaLnBrk="1" fontAlgn="auto" latinLnBrk="0" hangingPunct="1">
                  <a:lnSpc>
                    <a:spcPct val="100000"/>
                  </a:lnSpc>
                  <a:spcBef>
                    <a:spcPct val="0"/>
                  </a:spcBef>
                  <a:spcAft>
                    <a:spcPct val="0"/>
                  </a:spcAft>
                  <a:buClrTx/>
                  <a:buSzTx/>
                  <a:buFont typeface="Arial" panose="020B0604020202020204" pitchFamily="34" charset="0"/>
                  <a:buNone/>
                  <a:defRPr sz="3000">
                    <a:solidFill>
                      <a:srgbClr val="FFFFFF"/>
                    </a:solidFill>
                    <a:effectLst>
                      <a:outerShdw blurRad="38100" dist="12700" dir="5400000">
                        <a:srgbClr val="000000">
                          <a:alpha val="50000"/>
                        </a:srgbClr>
                      </a:outerShdw>
                    </a:effectLst>
                  </a:defRPr>
                </a:pPr>
                <a:endParaRPr kumimoji="0" sz="3000" b="1" i="0" u="none" strike="noStrike" kern="1200" cap="none" spc="0" normalizeH="0" baseline="0" noProof="0">
                  <a:ln>
                    <a:noFill/>
                  </a:ln>
                  <a:solidFill>
                    <a:srgbClr val="FFFFFF"/>
                  </a:solidFill>
                  <a:effectLst>
                    <a:outerShdw blurRad="38100" dist="12700" dir="5400000">
                      <a:srgbClr val="000000">
                        <a:alpha val="50000"/>
                      </a:srgbClr>
                    </a:outerShdw>
                  </a:effectLst>
                  <a:uLnTx/>
                  <a:uFillTx/>
                  <a:latin typeface="+mn-lt"/>
                  <a:ea typeface="+mn-ea"/>
                  <a:cs typeface="+mn-ea"/>
                  <a:sym typeface="+mn-lt"/>
                </a:endParaRPr>
              </a:p>
            </p:txBody>
          </p:sp>
        </p:grpSp>
      </p:grpSp>
      <p:pic>
        <p:nvPicPr>
          <p:cNvPr id="5154" name="图片 7" descr="f8cc918c0107c90e0f9702350e6f8eeb728a93ef3238-Fp5C3D_fw658">
            <a:extLst>
              <a:ext uri="{FF2B5EF4-FFF2-40B4-BE49-F238E27FC236}">
                <a16:creationId xmlns:a16="http://schemas.microsoft.com/office/drawing/2014/main" id="{0974D09A-7BC6-85D4-B4F4-2F7539BB3B0E}"/>
              </a:ext>
            </a:extLst>
          </p:cNvPr>
          <p:cNvPicPr>
            <a:picLocks noChangeAspect="1"/>
          </p:cNvPicPr>
          <p:nvPr/>
        </p:nvPicPr>
        <p:blipFill>
          <a:blip r:embed="rId3"/>
          <a:srcRect l="-461" t="37817" r="69252" b="23636"/>
          <a:stretch>
            <a:fillRect/>
          </a:stretch>
        </p:blipFill>
        <p:spPr>
          <a:xfrm>
            <a:off x="9118600" y="4100513"/>
            <a:ext cx="3998913" cy="3213100"/>
          </a:xfrm>
          <a:prstGeom prst="rect">
            <a:avLst/>
          </a:prstGeom>
          <a:noFill/>
          <a:ln w="9525">
            <a:noFill/>
          </a:ln>
        </p:spPr>
      </p:pic>
      <p:pic>
        <p:nvPicPr>
          <p:cNvPr id="5155" name="图片 6" descr="9a6df9c46e067a3a76746a077a8a0f82303ef85dea31a-A29vBX_fw658">
            <a:extLst>
              <a:ext uri="{FF2B5EF4-FFF2-40B4-BE49-F238E27FC236}">
                <a16:creationId xmlns:a16="http://schemas.microsoft.com/office/drawing/2014/main" id="{1A456A26-DB48-C092-338B-3D3D61BA2C56}"/>
              </a:ext>
            </a:extLst>
          </p:cNvPr>
          <p:cNvPicPr>
            <a:picLocks noChangeAspect="1"/>
          </p:cNvPicPr>
          <p:nvPr/>
        </p:nvPicPr>
        <p:blipFill>
          <a:blip r:embed="rId4"/>
          <a:stretch>
            <a:fillRect/>
          </a:stretch>
        </p:blipFill>
        <p:spPr>
          <a:xfrm>
            <a:off x="8674100" y="4146550"/>
            <a:ext cx="3563938" cy="2724150"/>
          </a:xfrm>
          <a:prstGeom prst="rect">
            <a:avLst/>
          </a:prstGeom>
          <a:noFill/>
          <a:ln w="9525">
            <a:noFill/>
          </a:ln>
        </p:spPr>
      </p:pic>
      <p:sp>
        <p:nvSpPr>
          <p:cNvPr id="37" name="TextBox 4">
            <a:extLst>
              <a:ext uri="{FF2B5EF4-FFF2-40B4-BE49-F238E27FC236}">
                <a16:creationId xmlns:a16="http://schemas.microsoft.com/office/drawing/2014/main" id="{EAD0B883-9E85-2609-C2BA-33E9BFF0B92E}"/>
              </a:ext>
            </a:extLst>
          </p:cNvPr>
          <p:cNvSpPr txBox="1"/>
          <p:nvPr/>
        </p:nvSpPr>
        <p:spPr>
          <a:xfrm>
            <a:off x="0" y="0"/>
            <a:ext cx="453650" cy="123111"/>
          </a:xfrm>
          <a:prstGeom prst="rect">
            <a:avLst/>
          </a:prstGeom>
          <a:noFill/>
        </p:spPr>
        <p:txBody>
          <a:bodyPr wrap="square" rtlCol="0">
            <a:spAutoFit/>
          </a:bodyPr>
          <a:lstStyle/>
          <a:p>
            <a:pPr>
              <a:lnSpc>
                <a:spcPct val="200000"/>
              </a:lnSpc>
            </a:pPr>
            <a:r>
              <a:rPr lang="zh-CN" altLang="en-US" sz="100" dirty="0">
                <a:solidFill>
                  <a:schemeClr val="tx1">
                    <a:alpha val="0"/>
                  </a:schemeClr>
                </a:solidFill>
                <a:latin typeface="+mn-lt"/>
                <a:ea typeface="+mn-ea"/>
                <a:cs typeface="+mn-ea"/>
                <a:sym typeface="+mn-lt"/>
              </a:rPr>
              <a:t>行业</a:t>
            </a:r>
            <a:r>
              <a:rPr lang="en-US" altLang="zh-CN" sz="100" dirty="0">
                <a:solidFill>
                  <a:schemeClr val="tx1">
                    <a:alpha val="0"/>
                  </a:schemeClr>
                </a:solidFill>
                <a:latin typeface="+mn-lt"/>
                <a:ea typeface="+mn-ea"/>
                <a:cs typeface="+mn-ea"/>
                <a:sym typeface="+mn-lt"/>
              </a:rPr>
              <a:t>PPT</a:t>
            </a:r>
            <a:r>
              <a:rPr lang="zh-CN" altLang="en-US" sz="100" dirty="0">
                <a:solidFill>
                  <a:schemeClr val="tx1">
                    <a:alpha val="0"/>
                  </a:schemeClr>
                </a:solidFill>
                <a:latin typeface="+mn-lt"/>
                <a:ea typeface="+mn-ea"/>
                <a:cs typeface="+mn-ea"/>
                <a:sym typeface="+mn-lt"/>
              </a:rPr>
              <a:t>模板</a:t>
            </a:r>
            <a:r>
              <a:rPr lang="en-US" altLang="zh-CN" sz="100" dirty="0">
                <a:solidFill>
                  <a:schemeClr val="tx1">
                    <a:alpha val="0"/>
                  </a:schemeClr>
                </a:solidFill>
                <a:latin typeface="+mn-lt"/>
                <a:ea typeface="+mn-ea"/>
                <a:cs typeface="+mn-ea"/>
                <a:sym typeface="+mn-lt"/>
              </a:rPr>
              <a:t>http://www.1ppt.com/hangye/</a:t>
            </a:r>
          </a:p>
        </p:txBody>
      </p:sp>
      <p:pic>
        <p:nvPicPr>
          <p:cNvPr id="3" name="图片 2">
            <a:extLst>
              <a:ext uri="{FF2B5EF4-FFF2-40B4-BE49-F238E27FC236}">
                <a16:creationId xmlns:a16="http://schemas.microsoft.com/office/drawing/2014/main" id="{73879ADB-26D7-9522-536B-40B3AA58452F}"/>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0000" l="10000" r="90000">
                        <a14:foregroundMark x1="66667" y1="64596" x2="61828" y2="81366"/>
                      </a14:backgroundRemoval>
                    </a14:imgEffect>
                  </a14:imgLayer>
                </a14:imgProps>
              </a:ext>
              <a:ext uri="{28A0092B-C50C-407E-A947-70E740481C1C}">
                <a14:useLocalDpi xmlns:a14="http://schemas.microsoft.com/office/drawing/2010/main" val="0"/>
              </a:ext>
            </a:extLst>
          </a:blip>
          <a:stretch>
            <a:fillRect/>
          </a:stretch>
        </p:blipFill>
        <p:spPr>
          <a:xfrm>
            <a:off x="9207122" y="2459007"/>
            <a:ext cx="2497893" cy="2162155"/>
          </a:xfrm>
          <a:prstGeom prst="rect">
            <a:avLst/>
          </a:prstGeom>
        </p:spPr>
      </p:pic>
      <p:sp>
        <p:nvSpPr>
          <p:cNvPr id="2" name="文本框 1">
            <a:extLst>
              <a:ext uri="{FF2B5EF4-FFF2-40B4-BE49-F238E27FC236}">
                <a16:creationId xmlns:a16="http://schemas.microsoft.com/office/drawing/2014/main" id="{7C438604-BB0E-B31B-1138-F7654566DD34}"/>
              </a:ext>
            </a:extLst>
          </p:cNvPr>
          <p:cNvSpPr txBox="1"/>
          <p:nvPr/>
        </p:nvSpPr>
        <p:spPr>
          <a:xfrm>
            <a:off x="1032805" y="2515074"/>
            <a:ext cx="7552772" cy="1938992"/>
          </a:xfrm>
          <a:prstGeom prst="rect">
            <a:avLst/>
          </a:prstGeom>
          <a:noFill/>
        </p:spPr>
        <p:txBody>
          <a:bodyPr wrap="square" rtlCol="0">
            <a:spAutoFit/>
          </a:bodyPr>
          <a:lstStyle/>
          <a:p>
            <a:r>
              <a:rPr lang="zh-CN" altLang="en-US" sz="2400" dirty="0">
                <a:latin typeface="隶书" panose="02010509060101010101" pitchFamily="49" charset="-122"/>
                <a:ea typeface="隶书" panose="02010509060101010101" pitchFamily="49" charset="-122"/>
              </a:rPr>
              <a:t>    每次吃薯片的时候，我们就很好奇为什么薯片要做成波浪形呢？这种形状和常见的平面形状相比，显得很特别。它是仅仅为了美观，还是有其他的功能呢？带着这个疑问，我们开始查阅相关文献和资料，并且自己做了一些简单的实验来寻找其中的答案。</a:t>
            </a:r>
          </a:p>
        </p:txBody>
      </p:sp>
    </p:spTree>
    <p:extLst>
      <p:ext uri="{BB962C8B-B14F-4D97-AF65-F5344CB8AC3E}">
        <p14:creationId xmlns:p14="http://schemas.microsoft.com/office/powerpoint/2010/main" val="8275196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íṡlîďé"/>
          <p:cNvSpPr txBox="1"/>
          <p:nvPr/>
        </p:nvSpPr>
        <p:spPr>
          <a:xfrm>
            <a:off x="4208559" y="844048"/>
            <a:ext cx="6500300" cy="1223963"/>
          </a:xfrm>
          <a:prstGeom prst="rect">
            <a:avLst/>
          </a:prstGeom>
          <a:noFill/>
          <a:ln w="9525">
            <a:noFill/>
          </a:ln>
        </p:spPr>
        <p:txBody>
          <a:bodyPr lIns="90000" tIns="46800" rIns="90000" bIns="46800" anchor="t" anchorCtr="0"/>
          <a:lstStyle/>
          <a:p>
            <a:pPr>
              <a:lnSpc>
                <a:spcPct val="170000"/>
              </a:lnSpc>
            </a:pPr>
            <a:r>
              <a:rPr lang="en-US" altLang="zh-CN" sz="2000" dirty="0">
                <a:latin typeface="隶书" panose="02010509060101010101" pitchFamily="49" charset="-122"/>
                <a:ea typeface="隶书" panose="02010509060101010101" pitchFamily="49" charset="-122"/>
                <a:cs typeface="+mn-ea"/>
                <a:sym typeface="+mn-lt"/>
              </a:rPr>
              <a:t>1853</a:t>
            </a:r>
            <a:r>
              <a:rPr lang="zh-CN" altLang="en-US" sz="2000" dirty="0">
                <a:latin typeface="隶书" panose="02010509060101010101" pitchFamily="49" charset="-122"/>
                <a:ea typeface="隶书" panose="02010509060101010101" pitchFamily="49" charset="-122"/>
                <a:cs typeface="+mn-ea"/>
                <a:sym typeface="+mn-lt"/>
              </a:rPr>
              <a:t>年，一位美国厨师为了满足口味挑剔的食客，把马铃薯切成薄片，油炸后撒上盐，于是著片出现了</a:t>
            </a:r>
            <a:r>
              <a:rPr lang="zh-CN" altLang="en-US" sz="1600" dirty="0">
                <a:latin typeface="+mn-lt"/>
                <a:ea typeface="+mn-ea"/>
                <a:cs typeface="+mn-ea"/>
                <a:sym typeface="+mn-lt"/>
              </a:rPr>
              <a:t>。</a:t>
            </a:r>
          </a:p>
        </p:txBody>
      </p:sp>
      <p:grpSp>
        <p:nvGrpSpPr>
          <p:cNvPr id="40" name="Group 4"/>
          <p:cNvGrpSpPr>
            <a:grpSpLocks noChangeAspect="1"/>
          </p:cNvGrpSpPr>
          <p:nvPr/>
        </p:nvGrpSpPr>
        <p:grpSpPr bwMode="auto">
          <a:xfrm>
            <a:off x="774252" y="1149351"/>
            <a:ext cx="2725418" cy="3310240"/>
            <a:chOff x="3117" y="1300"/>
            <a:chExt cx="1446" cy="1696"/>
          </a:xfrm>
          <a:solidFill>
            <a:schemeClr val="tx1">
              <a:lumMod val="75000"/>
              <a:lumOff val="25000"/>
            </a:schemeClr>
          </a:solidFill>
        </p:grpSpPr>
        <p:sp>
          <p:nvSpPr>
            <p:cNvPr id="42" name="Freeform 5"/>
            <p:cNvSpPr>
              <a:spLocks noEditPoints="1"/>
            </p:cNvSpPr>
            <p:nvPr/>
          </p:nvSpPr>
          <p:spPr bwMode="auto">
            <a:xfrm>
              <a:off x="3334" y="1507"/>
              <a:ext cx="1025" cy="1489"/>
            </a:xfrm>
            <a:custGeom>
              <a:avLst/>
              <a:gdLst>
                <a:gd name="T0" fmla="*/ 101 w 383"/>
                <a:gd name="T1" fmla="*/ 3 h 555"/>
                <a:gd name="T2" fmla="*/ 18 w 383"/>
                <a:gd name="T3" fmla="*/ 511 h 555"/>
                <a:gd name="T4" fmla="*/ 340 w 383"/>
                <a:gd name="T5" fmla="*/ 514 h 555"/>
                <a:gd name="T6" fmla="*/ 325 w 383"/>
                <a:gd name="T7" fmla="*/ 41 h 555"/>
                <a:gd name="T8" fmla="*/ 338 w 383"/>
                <a:gd name="T9" fmla="*/ 76 h 555"/>
                <a:gd name="T10" fmla="*/ 329 w 383"/>
                <a:gd name="T11" fmla="*/ 136 h 555"/>
                <a:gd name="T12" fmla="*/ 325 w 383"/>
                <a:gd name="T13" fmla="*/ 155 h 555"/>
                <a:gd name="T14" fmla="*/ 320 w 383"/>
                <a:gd name="T15" fmla="*/ 61 h 555"/>
                <a:gd name="T16" fmla="*/ 304 w 383"/>
                <a:gd name="T17" fmla="*/ 400 h 555"/>
                <a:gd name="T18" fmla="*/ 308 w 383"/>
                <a:gd name="T19" fmla="*/ 74 h 555"/>
                <a:gd name="T20" fmla="*/ 315 w 383"/>
                <a:gd name="T21" fmla="*/ 36 h 555"/>
                <a:gd name="T22" fmla="*/ 291 w 383"/>
                <a:gd name="T23" fmla="*/ 39 h 555"/>
                <a:gd name="T24" fmla="*/ 195 w 383"/>
                <a:gd name="T25" fmla="*/ 33 h 555"/>
                <a:gd name="T26" fmla="*/ 239 w 383"/>
                <a:gd name="T27" fmla="*/ 37 h 555"/>
                <a:gd name="T28" fmla="*/ 286 w 383"/>
                <a:gd name="T29" fmla="*/ 29 h 555"/>
                <a:gd name="T30" fmla="*/ 178 w 383"/>
                <a:gd name="T31" fmla="*/ 25 h 555"/>
                <a:gd name="T32" fmla="*/ 127 w 383"/>
                <a:gd name="T33" fmla="*/ 28 h 555"/>
                <a:gd name="T34" fmla="*/ 61 w 383"/>
                <a:gd name="T35" fmla="*/ 35 h 555"/>
                <a:gd name="T36" fmla="*/ 111 w 383"/>
                <a:gd name="T37" fmla="*/ 31 h 555"/>
                <a:gd name="T38" fmla="*/ 38 w 383"/>
                <a:gd name="T39" fmla="*/ 97 h 555"/>
                <a:gd name="T40" fmla="*/ 32 w 383"/>
                <a:gd name="T41" fmla="*/ 164 h 555"/>
                <a:gd name="T42" fmla="*/ 31 w 383"/>
                <a:gd name="T43" fmla="*/ 127 h 555"/>
                <a:gd name="T44" fmla="*/ 40 w 383"/>
                <a:gd name="T45" fmla="*/ 236 h 555"/>
                <a:gd name="T46" fmla="*/ 33 w 383"/>
                <a:gd name="T47" fmla="*/ 179 h 555"/>
                <a:gd name="T48" fmla="*/ 34 w 383"/>
                <a:gd name="T49" fmla="*/ 200 h 555"/>
                <a:gd name="T50" fmla="*/ 43 w 383"/>
                <a:gd name="T51" fmla="*/ 290 h 555"/>
                <a:gd name="T52" fmla="*/ 37 w 383"/>
                <a:gd name="T53" fmla="*/ 361 h 555"/>
                <a:gd name="T54" fmla="*/ 33 w 383"/>
                <a:gd name="T55" fmla="*/ 335 h 555"/>
                <a:gd name="T56" fmla="*/ 42 w 383"/>
                <a:gd name="T57" fmla="*/ 401 h 555"/>
                <a:gd name="T58" fmla="*/ 28 w 383"/>
                <a:gd name="T59" fmla="*/ 393 h 555"/>
                <a:gd name="T60" fmla="*/ 121 w 383"/>
                <a:gd name="T61" fmla="*/ 434 h 555"/>
                <a:gd name="T62" fmla="*/ 26 w 383"/>
                <a:gd name="T63" fmla="*/ 442 h 555"/>
                <a:gd name="T64" fmla="*/ 72 w 383"/>
                <a:gd name="T65" fmla="*/ 423 h 555"/>
                <a:gd name="T66" fmla="*/ 75 w 383"/>
                <a:gd name="T67" fmla="*/ 425 h 555"/>
                <a:gd name="T68" fmla="*/ 129 w 383"/>
                <a:gd name="T69" fmla="*/ 443 h 555"/>
                <a:gd name="T70" fmla="*/ 104 w 383"/>
                <a:gd name="T71" fmla="*/ 525 h 555"/>
                <a:gd name="T72" fmla="*/ 149 w 383"/>
                <a:gd name="T73" fmla="*/ 519 h 555"/>
                <a:gd name="T74" fmla="*/ 129 w 383"/>
                <a:gd name="T75" fmla="*/ 477 h 555"/>
                <a:gd name="T76" fmla="*/ 155 w 383"/>
                <a:gd name="T77" fmla="*/ 528 h 555"/>
                <a:gd name="T78" fmla="*/ 202 w 383"/>
                <a:gd name="T79" fmla="*/ 432 h 555"/>
                <a:gd name="T80" fmla="*/ 227 w 383"/>
                <a:gd name="T81" fmla="*/ 450 h 555"/>
                <a:gd name="T82" fmla="*/ 249 w 383"/>
                <a:gd name="T83" fmla="*/ 491 h 555"/>
                <a:gd name="T84" fmla="*/ 328 w 383"/>
                <a:gd name="T85" fmla="*/ 216 h 555"/>
                <a:gd name="T86" fmla="*/ 331 w 383"/>
                <a:gd name="T87" fmla="*/ 253 h 555"/>
                <a:gd name="T88" fmla="*/ 318 w 383"/>
                <a:gd name="T89" fmla="*/ 296 h 555"/>
                <a:gd name="T90" fmla="*/ 317 w 383"/>
                <a:gd name="T91" fmla="*/ 341 h 555"/>
                <a:gd name="T92" fmla="*/ 322 w 383"/>
                <a:gd name="T93" fmla="*/ 376 h 555"/>
                <a:gd name="T94" fmla="*/ 309 w 383"/>
                <a:gd name="T95" fmla="*/ 479 h 555"/>
                <a:gd name="T96" fmla="*/ 329 w 383"/>
                <a:gd name="T97" fmla="*/ 496 h 555"/>
                <a:gd name="T98" fmla="*/ 292 w 383"/>
                <a:gd name="T99" fmla="*/ 432 h 555"/>
                <a:gd name="T100" fmla="*/ 271 w 383"/>
                <a:gd name="T101" fmla="*/ 518 h 555"/>
                <a:gd name="T102" fmla="*/ 321 w 383"/>
                <a:gd name="T103" fmla="*/ 399 h 555"/>
                <a:gd name="T104" fmla="*/ 324 w 383"/>
                <a:gd name="T105" fmla="*/ 168 h 5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83" h="555">
                  <a:moveTo>
                    <a:pt x="331" y="17"/>
                  </a:moveTo>
                  <a:cubicBezTo>
                    <a:pt x="305" y="4"/>
                    <a:pt x="267" y="8"/>
                    <a:pt x="239" y="5"/>
                  </a:cubicBezTo>
                  <a:cubicBezTo>
                    <a:pt x="198" y="0"/>
                    <a:pt x="155" y="1"/>
                    <a:pt x="113" y="2"/>
                  </a:cubicBezTo>
                  <a:cubicBezTo>
                    <a:pt x="112" y="1"/>
                    <a:pt x="110" y="0"/>
                    <a:pt x="108" y="0"/>
                  </a:cubicBezTo>
                  <a:cubicBezTo>
                    <a:pt x="106" y="1"/>
                    <a:pt x="103" y="1"/>
                    <a:pt x="101" y="3"/>
                  </a:cubicBezTo>
                  <a:cubicBezTo>
                    <a:pt x="93" y="3"/>
                    <a:pt x="85" y="3"/>
                    <a:pt x="77" y="3"/>
                  </a:cubicBezTo>
                  <a:cubicBezTo>
                    <a:pt x="40" y="4"/>
                    <a:pt x="19" y="9"/>
                    <a:pt x="19" y="36"/>
                  </a:cubicBezTo>
                  <a:cubicBezTo>
                    <a:pt x="19" y="37"/>
                    <a:pt x="19" y="37"/>
                    <a:pt x="19" y="38"/>
                  </a:cubicBezTo>
                  <a:cubicBezTo>
                    <a:pt x="16" y="159"/>
                    <a:pt x="22" y="280"/>
                    <a:pt x="16" y="401"/>
                  </a:cubicBezTo>
                  <a:cubicBezTo>
                    <a:pt x="14" y="431"/>
                    <a:pt x="0" y="482"/>
                    <a:pt x="18" y="511"/>
                  </a:cubicBezTo>
                  <a:cubicBezTo>
                    <a:pt x="16" y="508"/>
                    <a:pt x="57" y="555"/>
                    <a:pt x="60" y="539"/>
                  </a:cubicBezTo>
                  <a:cubicBezTo>
                    <a:pt x="60" y="539"/>
                    <a:pt x="60" y="539"/>
                    <a:pt x="61" y="539"/>
                  </a:cubicBezTo>
                  <a:cubicBezTo>
                    <a:pt x="63" y="546"/>
                    <a:pt x="72" y="546"/>
                    <a:pt x="75" y="541"/>
                  </a:cubicBezTo>
                  <a:cubicBezTo>
                    <a:pt x="142" y="546"/>
                    <a:pt x="212" y="548"/>
                    <a:pt x="279" y="547"/>
                  </a:cubicBezTo>
                  <a:cubicBezTo>
                    <a:pt x="305" y="546"/>
                    <a:pt x="335" y="539"/>
                    <a:pt x="340" y="514"/>
                  </a:cubicBezTo>
                  <a:cubicBezTo>
                    <a:pt x="343" y="513"/>
                    <a:pt x="345" y="511"/>
                    <a:pt x="345" y="507"/>
                  </a:cubicBezTo>
                  <a:cubicBezTo>
                    <a:pt x="348" y="396"/>
                    <a:pt x="364" y="287"/>
                    <a:pt x="364" y="176"/>
                  </a:cubicBezTo>
                  <a:cubicBezTo>
                    <a:pt x="363" y="128"/>
                    <a:pt x="383" y="41"/>
                    <a:pt x="331" y="17"/>
                  </a:cubicBezTo>
                  <a:close/>
                  <a:moveTo>
                    <a:pt x="324" y="43"/>
                  </a:moveTo>
                  <a:cubicBezTo>
                    <a:pt x="325" y="42"/>
                    <a:pt x="325" y="42"/>
                    <a:pt x="325" y="41"/>
                  </a:cubicBezTo>
                  <a:cubicBezTo>
                    <a:pt x="335" y="47"/>
                    <a:pt x="339" y="55"/>
                    <a:pt x="341" y="64"/>
                  </a:cubicBezTo>
                  <a:cubicBezTo>
                    <a:pt x="337" y="65"/>
                    <a:pt x="333" y="68"/>
                    <a:pt x="330" y="71"/>
                  </a:cubicBezTo>
                  <a:cubicBezTo>
                    <a:pt x="325" y="74"/>
                    <a:pt x="321" y="79"/>
                    <a:pt x="320" y="85"/>
                  </a:cubicBezTo>
                  <a:cubicBezTo>
                    <a:pt x="320" y="87"/>
                    <a:pt x="322" y="88"/>
                    <a:pt x="323" y="87"/>
                  </a:cubicBezTo>
                  <a:cubicBezTo>
                    <a:pt x="328" y="82"/>
                    <a:pt x="332" y="79"/>
                    <a:pt x="338" y="76"/>
                  </a:cubicBezTo>
                  <a:cubicBezTo>
                    <a:pt x="339" y="75"/>
                    <a:pt x="341" y="74"/>
                    <a:pt x="343" y="74"/>
                  </a:cubicBezTo>
                  <a:cubicBezTo>
                    <a:pt x="344" y="83"/>
                    <a:pt x="343" y="95"/>
                    <a:pt x="343" y="107"/>
                  </a:cubicBezTo>
                  <a:cubicBezTo>
                    <a:pt x="343" y="110"/>
                    <a:pt x="343" y="112"/>
                    <a:pt x="343" y="114"/>
                  </a:cubicBezTo>
                  <a:cubicBezTo>
                    <a:pt x="336" y="119"/>
                    <a:pt x="330" y="127"/>
                    <a:pt x="326" y="133"/>
                  </a:cubicBezTo>
                  <a:cubicBezTo>
                    <a:pt x="325" y="135"/>
                    <a:pt x="327" y="137"/>
                    <a:pt x="329" y="136"/>
                  </a:cubicBezTo>
                  <a:cubicBezTo>
                    <a:pt x="334" y="133"/>
                    <a:pt x="338" y="130"/>
                    <a:pt x="343" y="126"/>
                  </a:cubicBezTo>
                  <a:cubicBezTo>
                    <a:pt x="343" y="126"/>
                    <a:pt x="343" y="126"/>
                    <a:pt x="343" y="126"/>
                  </a:cubicBezTo>
                  <a:cubicBezTo>
                    <a:pt x="344" y="131"/>
                    <a:pt x="343" y="136"/>
                    <a:pt x="343" y="141"/>
                  </a:cubicBezTo>
                  <a:cubicBezTo>
                    <a:pt x="340" y="142"/>
                    <a:pt x="337" y="144"/>
                    <a:pt x="334" y="146"/>
                  </a:cubicBezTo>
                  <a:cubicBezTo>
                    <a:pt x="330" y="149"/>
                    <a:pt x="327" y="151"/>
                    <a:pt x="325" y="155"/>
                  </a:cubicBezTo>
                  <a:cubicBezTo>
                    <a:pt x="323" y="157"/>
                    <a:pt x="322" y="158"/>
                    <a:pt x="322" y="160"/>
                  </a:cubicBezTo>
                  <a:cubicBezTo>
                    <a:pt x="321" y="132"/>
                    <a:pt x="319" y="104"/>
                    <a:pt x="320" y="77"/>
                  </a:cubicBezTo>
                  <a:cubicBezTo>
                    <a:pt x="321" y="75"/>
                    <a:pt x="322" y="73"/>
                    <a:pt x="321" y="70"/>
                  </a:cubicBezTo>
                  <a:cubicBezTo>
                    <a:pt x="321" y="69"/>
                    <a:pt x="320" y="68"/>
                    <a:pt x="320" y="67"/>
                  </a:cubicBezTo>
                  <a:cubicBezTo>
                    <a:pt x="320" y="65"/>
                    <a:pt x="320" y="63"/>
                    <a:pt x="320" y="61"/>
                  </a:cubicBezTo>
                  <a:cubicBezTo>
                    <a:pt x="320" y="59"/>
                    <a:pt x="318" y="59"/>
                    <a:pt x="317" y="60"/>
                  </a:cubicBezTo>
                  <a:cubicBezTo>
                    <a:pt x="317" y="60"/>
                    <a:pt x="317" y="60"/>
                    <a:pt x="317" y="60"/>
                  </a:cubicBezTo>
                  <a:cubicBezTo>
                    <a:pt x="315" y="57"/>
                    <a:pt x="313" y="55"/>
                    <a:pt x="310" y="53"/>
                  </a:cubicBezTo>
                  <a:cubicBezTo>
                    <a:pt x="316" y="51"/>
                    <a:pt x="322" y="48"/>
                    <a:pt x="324" y="43"/>
                  </a:cubicBezTo>
                  <a:close/>
                  <a:moveTo>
                    <a:pt x="304" y="400"/>
                  </a:moveTo>
                  <a:cubicBezTo>
                    <a:pt x="304" y="401"/>
                    <a:pt x="304" y="402"/>
                    <a:pt x="305" y="403"/>
                  </a:cubicBezTo>
                  <a:cubicBezTo>
                    <a:pt x="277" y="429"/>
                    <a:pt x="77" y="429"/>
                    <a:pt x="50" y="392"/>
                  </a:cubicBezTo>
                  <a:cubicBezTo>
                    <a:pt x="66" y="287"/>
                    <a:pt x="47" y="175"/>
                    <a:pt x="48" y="68"/>
                  </a:cubicBezTo>
                  <a:cubicBezTo>
                    <a:pt x="69" y="28"/>
                    <a:pt x="134" y="41"/>
                    <a:pt x="171" y="44"/>
                  </a:cubicBezTo>
                  <a:cubicBezTo>
                    <a:pt x="187" y="45"/>
                    <a:pt x="304" y="52"/>
                    <a:pt x="308" y="74"/>
                  </a:cubicBezTo>
                  <a:cubicBezTo>
                    <a:pt x="308" y="75"/>
                    <a:pt x="308" y="76"/>
                    <a:pt x="309" y="77"/>
                  </a:cubicBezTo>
                  <a:cubicBezTo>
                    <a:pt x="306" y="99"/>
                    <a:pt x="314" y="134"/>
                    <a:pt x="313" y="148"/>
                  </a:cubicBezTo>
                  <a:cubicBezTo>
                    <a:pt x="311" y="232"/>
                    <a:pt x="302" y="316"/>
                    <a:pt x="304" y="400"/>
                  </a:cubicBezTo>
                  <a:close/>
                  <a:moveTo>
                    <a:pt x="304" y="32"/>
                  </a:moveTo>
                  <a:cubicBezTo>
                    <a:pt x="308" y="34"/>
                    <a:pt x="312" y="35"/>
                    <a:pt x="315" y="36"/>
                  </a:cubicBezTo>
                  <a:cubicBezTo>
                    <a:pt x="309" y="38"/>
                    <a:pt x="303" y="43"/>
                    <a:pt x="299" y="48"/>
                  </a:cubicBezTo>
                  <a:cubicBezTo>
                    <a:pt x="299" y="48"/>
                    <a:pt x="299" y="49"/>
                    <a:pt x="298" y="50"/>
                  </a:cubicBezTo>
                  <a:cubicBezTo>
                    <a:pt x="298" y="50"/>
                    <a:pt x="298" y="50"/>
                    <a:pt x="297" y="50"/>
                  </a:cubicBezTo>
                  <a:cubicBezTo>
                    <a:pt x="291" y="49"/>
                    <a:pt x="284" y="48"/>
                    <a:pt x="278" y="47"/>
                  </a:cubicBezTo>
                  <a:cubicBezTo>
                    <a:pt x="282" y="44"/>
                    <a:pt x="286" y="42"/>
                    <a:pt x="291" y="39"/>
                  </a:cubicBezTo>
                  <a:cubicBezTo>
                    <a:pt x="295" y="37"/>
                    <a:pt x="300" y="36"/>
                    <a:pt x="304" y="32"/>
                  </a:cubicBezTo>
                  <a:close/>
                  <a:moveTo>
                    <a:pt x="178" y="25"/>
                  </a:moveTo>
                  <a:cubicBezTo>
                    <a:pt x="181" y="24"/>
                    <a:pt x="185" y="22"/>
                    <a:pt x="188" y="20"/>
                  </a:cubicBezTo>
                  <a:cubicBezTo>
                    <a:pt x="194" y="20"/>
                    <a:pt x="200" y="20"/>
                    <a:pt x="205" y="21"/>
                  </a:cubicBezTo>
                  <a:cubicBezTo>
                    <a:pt x="201" y="24"/>
                    <a:pt x="197" y="28"/>
                    <a:pt x="195" y="33"/>
                  </a:cubicBezTo>
                  <a:cubicBezTo>
                    <a:pt x="194" y="36"/>
                    <a:pt x="196" y="39"/>
                    <a:pt x="199" y="37"/>
                  </a:cubicBezTo>
                  <a:cubicBezTo>
                    <a:pt x="206" y="35"/>
                    <a:pt x="211" y="29"/>
                    <a:pt x="217" y="25"/>
                  </a:cubicBezTo>
                  <a:cubicBezTo>
                    <a:pt x="219" y="24"/>
                    <a:pt x="221" y="23"/>
                    <a:pt x="224" y="22"/>
                  </a:cubicBezTo>
                  <a:cubicBezTo>
                    <a:pt x="234" y="22"/>
                    <a:pt x="245" y="23"/>
                    <a:pt x="255" y="24"/>
                  </a:cubicBezTo>
                  <a:cubicBezTo>
                    <a:pt x="249" y="26"/>
                    <a:pt x="243" y="32"/>
                    <a:pt x="239" y="37"/>
                  </a:cubicBezTo>
                  <a:cubicBezTo>
                    <a:pt x="237" y="39"/>
                    <a:pt x="240" y="42"/>
                    <a:pt x="243" y="40"/>
                  </a:cubicBezTo>
                  <a:cubicBezTo>
                    <a:pt x="249" y="35"/>
                    <a:pt x="255" y="33"/>
                    <a:pt x="263" y="30"/>
                  </a:cubicBezTo>
                  <a:cubicBezTo>
                    <a:pt x="264" y="29"/>
                    <a:pt x="265" y="27"/>
                    <a:pt x="264" y="25"/>
                  </a:cubicBezTo>
                  <a:cubicBezTo>
                    <a:pt x="271" y="26"/>
                    <a:pt x="277" y="27"/>
                    <a:pt x="284" y="28"/>
                  </a:cubicBezTo>
                  <a:cubicBezTo>
                    <a:pt x="285" y="28"/>
                    <a:pt x="286" y="28"/>
                    <a:pt x="286" y="29"/>
                  </a:cubicBezTo>
                  <a:cubicBezTo>
                    <a:pt x="285" y="29"/>
                    <a:pt x="284" y="30"/>
                    <a:pt x="283" y="30"/>
                  </a:cubicBezTo>
                  <a:cubicBezTo>
                    <a:pt x="279" y="33"/>
                    <a:pt x="270" y="38"/>
                    <a:pt x="271" y="44"/>
                  </a:cubicBezTo>
                  <a:cubicBezTo>
                    <a:pt x="271" y="45"/>
                    <a:pt x="271" y="46"/>
                    <a:pt x="272" y="47"/>
                  </a:cubicBezTo>
                  <a:cubicBezTo>
                    <a:pt x="235" y="42"/>
                    <a:pt x="198" y="37"/>
                    <a:pt x="162" y="34"/>
                  </a:cubicBezTo>
                  <a:cubicBezTo>
                    <a:pt x="167" y="31"/>
                    <a:pt x="172" y="28"/>
                    <a:pt x="178" y="25"/>
                  </a:cubicBezTo>
                  <a:close/>
                  <a:moveTo>
                    <a:pt x="166" y="19"/>
                  </a:moveTo>
                  <a:cubicBezTo>
                    <a:pt x="160" y="22"/>
                    <a:pt x="156" y="27"/>
                    <a:pt x="153" y="33"/>
                  </a:cubicBezTo>
                  <a:cubicBezTo>
                    <a:pt x="152" y="33"/>
                    <a:pt x="151" y="33"/>
                    <a:pt x="150" y="33"/>
                  </a:cubicBezTo>
                  <a:cubicBezTo>
                    <a:pt x="140" y="32"/>
                    <a:pt x="131" y="32"/>
                    <a:pt x="122" y="31"/>
                  </a:cubicBezTo>
                  <a:cubicBezTo>
                    <a:pt x="124" y="30"/>
                    <a:pt x="126" y="29"/>
                    <a:pt x="127" y="28"/>
                  </a:cubicBezTo>
                  <a:cubicBezTo>
                    <a:pt x="133" y="24"/>
                    <a:pt x="139" y="21"/>
                    <a:pt x="144" y="17"/>
                  </a:cubicBezTo>
                  <a:cubicBezTo>
                    <a:pt x="152" y="17"/>
                    <a:pt x="159" y="18"/>
                    <a:pt x="166" y="19"/>
                  </a:cubicBezTo>
                  <a:close/>
                  <a:moveTo>
                    <a:pt x="28" y="53"/>
                  </a:moveTo>
                  <a:cubicBezTo>
                    <a:pt x="26" y="28"/>
                    <a:pt x="51" y="18"/>
                    <a:pt x="83" y="16"/>
                  </a:cubicBezTo>
                  <a:cubicBezTo>
                    <a:pt x="75" y="22"/>
                    <a:pt x="67" y="28"/>
                    <a:pt x="61" y="35"/>
                  </a:cubicBezTo>
                  <a:cubicBezTo>
                    <a:pt x="60" y="37"/>
                    <a:pt x="61" y="38"/>
                    <a:pt x="63" y="38"/>
                  </a:cubicBezTo>
                  <a:cubicBezTo>
                    <a:pt x="73" y="37"/>
                    <a:pt x="81" y="31"/>
                    <a:pt x="89" y="25"/>
                  </a:cubicBezTo>
                  <a:cubicBezTo>
                    <a:pt x="93" y="22"/>
                    <a:pt x="99" y="19"/>
                    <a:pt x="104" y="15"/>
                  </a:cubicBezTo>
                  <a:cubicBezTo>
                    <a:pt x="113" y="15"/>
                    <a:pt x="121" y="15"/>
                    <a:pt x="130" y="16"/>
                  </a:cubicBezTo>
                  <a:cubicBezTo>
                    <a:pt x="122" y="20"/>
                    <a:pt x="116" y="25"/>
                    <a:pt x="111" y="31"/>
                  </a:cubicBezTo>
                  <a:cubicBezTo>
                    <a:pt x="83" y="31"/>
                    <a:pt x="61" y="35"/>
                    <a:pt x="48" y="52"/>
                  </a:cubicBezTo>
                  <a:cubicBezTo>
                    <a:pt x="48" y="51"/>
                    <a:pt x="48" y="50"/>
                    <a:pt x="48" y="50"/>
                  </a:cubicBezTo>
                  <a:cubicBezTo>
                    <a:pt x="48" y="48"/>
                    <a:pt x="46" y="48"/>
                    <a:pt x="46" y="49"/>
                  </a:cubicBezTo>
                  <a:cubicBezTo>
                    <a:pt x="46" y="52"/>
                    <a:pt x="46" y="54"/>
                    <a:pt x="45" y="56"/>
                  </a:cubicBezTo>
                  <a:cubicBezTo>
                    <a:pt x="40" y="66"/>
                    <a:pt x="37" y="79"/>
                    <a:pt x="38" y="97"/>
                  </a:cubicBezTo>
                  <a:cubicBezTo>
                    <a:pt x="38" y="99"/>
                    <a:pt x="41" y="99"/>
                    <a:pt x="41" y="97"/>
                  </a:cubicBezTo>
                  <a:cubicBezTo>
                    <a:pt x="41" y="91"/>
                    <a:pt x="42" y="85"/>
                    <a:pt x="43" y="80"/>
                  </a:cubicBezTo>
                  <a:cubicBezTo>
                    <a:pt x="42" y="105"/>
                    <a:pt x="44" y="130"/>
                    <a:pt x="45" y="154"/>
                  </a:cubicBezTo>
                  <a:cubicBezTo>
                    <a:pt x="44" y="154"/>
                    <a:pt x="42" y="154"/>
                    <a:pt x="41" y="155"/>
                  </a:cubicBezTo>
                  <a:cubicBezTo>
                    <a:pt x="39" y="158"/>
                    <a:pt x="35" y="161"/>
                    <a:pt x="32" y="164"/>
                  </a:cubicBezTo>
                  <a:cubicBezTo>
                    <a:pt x="32" y="155"/>
                    <a:pt x="32" y="145"/>
                    <a:pt x="31" y="135"/>
                  </a:cubicBezTo>
                  <a:cubicBezTo>
                    <a:pt x="32" y="136"/>
                    <a:pt x="32" y="136"/>
                    <a:pt x="33" y="135"/>
                  </a:cubicBezTo>
                  <a:cubicBezTo>
                    <a:pt x="39" y="133"/>
                    <a:pt x="42" y="126"/>
                    <a:pt x="43" y="119"/>
                  </a:cubicBezTo>
                  <a:cubicBezTo>
                    <a:pt x="43" y="118"/>
                    <a:pt x="42" y="118"/>
                    <a:pt x="41" y="118"/>
                  </a:cubicBezTo>
                  <a:cubicBezTo>
                    <a:pt x="37" y="119"/>
                    <a:pt x="33" y="123"/>
                    <a:pt x="31" y="127"/>
                  </a:cubicBezTo>
                  <a:cubicBezTo>
                    <a:pt x="30" y="103"/>
                    <a:pt x="29" y="78"/>
                    <a:pt x="28" y="54"/>
                  </a:cubicBezTo>
                  <a:cubicBezTo>
                    <a:pt x="28" y="54"/>
                    <a:pt x="28" y="54"/>
                    <a:pt x="28" y="53"/>
                  </a:cubicBezTo>
                  <a:close/>
                  <a:moveTo>
                    <a:pt x="45" y="203"/>
                  </a:moveTo>
                  <a:cubicBezTo>
                    <a:pt x="45" y="213"/>
                    <a:pt x="45" y="224"/>
                    <a:pt x="45" y="235"/>
                  </a:cubicBezTo>
                  <a:cubicBezTo>
                    <a:pt x="43" y="234"/>
                    <a:pt x="42" y="234"/>
                    <a:pt x="40" y="236"/>
                  </a:cubicBezTo>
                  <a:cubicBezTo>
                    <a:pt x="38" y="239"/>
                    <a:pt x="36" y="242"/>
                    <a:pt x="35" y="245"/>
                  </a:cubicBezTo>
                  <a:cubicBezTo>
                    <a:pt x="34" y="237"/>
                    <a:pt x="34" y="229"/>
                    <a:pt x="34" y="221"/>
                  </a:cubicBezTo>
                  <a:cubicBezTo>
                    <a:pt x="39" y="215"/>
                    <a:pt x="42" y="209"/>
                    <a:pt x="45" y="203"/>
                  </a:cubicBezTo>
                  <a:close/>
                  <a:moveTo>
                    <a:pt x="34" y="200"/>
                  </a:moveTo>
                  <a:cubicBezTo>
                    <a:pt x="33" y="193"/>
                    <a:pt x="33" y="186"/>
                    <a:pt x="33" y="179"/>
                  </a:cubicBezTo>
                  <a:cubicBezTo>
                    <a:pt x="38" y="175"/>
                    <a:pt x="43" y="168"/>
                    <a:pt x="45" y="161"/>
                  </a:cubicBezTo>
                  <a:cubicBezTo>
                    <a:pt x="45" y="171"/>
                    <a:pt x="45" y="180"/>
                    <a:pt x="45" y="190"/>
                  </a:cubicBezTo>
                  <a:cubicBezTo>
                    <a:pt x="45" y="190"/>
                    <a:pt x="45" y="190"/>
                    <a:pt x="45" y="190"/>
                  </a:cubicBezTo>
                  <a:cubicBezTo>
                    <a:pt x="45" y="190"/>
                    <a:pt x="45" y="190"/>
                    <a:pt x="45" y="190"/>
                  </a:cubicBezTo>
                  <a:cubicBezTo>
                    <a:pt x="40" y="192"/>
                    <a:pt x="36" y="196"/>
                    <a:pt x="34" y="200"/>
                  </a:cubicBezTo>
                  <a:close/>
                  <a:moveTo>
                    <a:pt x="35" y="262"/>
                  </a:moveTo>
                  <a:cubicBezTo>
                    <a:pt x="36" y="262"/>
                    <a:pt x="36" y="261"/>
                    <a:pt x="37" y="260"/>
                  </a:cubicBezTo>
                  <a:cubicBezTo>
                    <a:pt x="40" y="255"/>
                    <a:pt x="43" y="249"/>
                    <a:pt x="45" y="243"/>
                  </a:cubicBezTo>
                  <a:cubicBezTo>
                    <a:pt x="45" y="259"/>
                    <a:pt x="46" y="274"/>
                    <a:pt x="46" y="290"/>
                  </a:cubicBezTo>
                  <a:cubicBezTo>
                    <a:pt x="45" y="289"/>
                    <a:pt x="44" y="289"/>
                    <a:pt x="43" y="290"/>
                  </a:cubicBezTo>
                  <a:cubicBezTo>
                    <a:pt x="40" y="293"/>
                    <a:pt x="37" y="297"/>
                    <a:pt x="34" y="300"/>
                  </a:cubicBezTo>
                  <a:cubicBezTo>
                    <a:pt x="35" y="287"/>
                    <a:pt x="35" y="275"/>
                    <a:pt x="35" y="262"/>
                  </a:cubicBezTo>
                  <a:close/>
                  <a:moveTo>
                    <a:pt x="28" y="393"/>
                  </a:moveTo>
                  <a:cubicBezTo>
                    <a:pt x="35" y="385"/>
                    <a:pt x="40" y="373"/>
                    <a:pt x="42" y="363"/>
                  </a:cubicBezTo>
                  <a:cubicBezTo>
                    <a:pt x="42" y="360"/>
                    <a:pt x="38" y="358"/>
                    <a:pt x="37" y="361"/>
                  </a:cubicBezTo>
                  <a:cubicBezTo>
                    <a:pt x="36" y="367"/>
                    <a:pt x="33" y="372"/>
                    <a:pt x="29" y="377"/>
                  </a:cubicBezTo>
                  <a:cubicBezTo>
                    <a:pt x="30" y="367"/>
                    <a:pt x="31" y="357"/>
                    <a:pt x="32" y="349"/>
                  </a:cubicBezTo>
                  <a:cubicBezTo>
                    <a:pt x="36" y="344"/>
                    <a:pt x="39" y="338"/>
                    <a:pt x="42" y="333"/>
                  </a:cubicBezTo>
                  <a:cubicBezTo>
                    <a:pt x="43" y="331"/>
                    <a:pt x="40" y="328"/>
                    <a:pt x="38" y="330"/>
                  </a:cubicBezTo>
                  <a:cubicBezTo>
                    <a:pt x="36" y="332"/>
                    <a:pt x="35" y="333"/>
                    <a:pt x="33" y="335"/>
                  </a:cubicBezTo>
                  <a:cubicBezTo>
                    <a:pt x="33" y="332"/>
                    <a:pt x="34" y="329"/>
                    <a:pt x="34" y="326"/>
                  </a:cubicBezTo>
                  <a:cubicBezTo>
                    <a:pt x="34" y="321"/>
                    <a:pt x="34" y="317"/>
                    <a:pt x="34" y="312"/>
                  </a:cubicBezTo>
                  <a:cubicBezTo>
                    <a:pt x="39" y="308"/>
                    <a:pt x="43" y="302"/>
                    <a:pt x="46" y="297"/>
                  </a:cubicBezTo>
                  <a:cubicBezTo>
                    <a:pt x="46" y="330"/>
                    <a:pt x="45" y="363"/>
                    <a:pt x="38" y="394"/>
                  </a:cubicBezTo>
                  <a:cubicBezTo>
                    <a:pt x="37" y="398"/>
                    <a:pt x="40" y="400"/>
                    <a:pt x="42" y="401"/>
                  </a:cubicBezTo>
                  <a:cubicBezTo>
                    <a:pt x="43" y="402"/>
                    <a:pt x="44" y="404"/>
                    <a:pt x="44" y="405"/>
                  </a:cubicBezTo>
                  <a:cubicBezTo>
                    <a:pt x="43" y="406"/>
                    <a:pt x="42" y="407"/>
                    <a:pt x="41" y="408"/>
                  </a:cubicBezTo>
                  <a:cubicBezTo>
                    <a:pt x="39" y="411"/>
                    <a:pt x="37" y="414"/>
                    <a:pt x="36" y="418"/>
                  </a:cubicBezTo>
                  <a:cubicBezTo>
                    <a:pt x="32" y="423"/>
                    <a:pt x="29" y="429"/>
                    <a:pt x="26" y="435"/>
                  </a:cubicBezTo>
                  <a:cubicBezTo>
                    <a:pt x="26" y="421"/>
                    <a:pt x="27" y="407"/>
                    <a:pt x="28" y="393"/>
                  </a:cubicBezTo>
                  <a:close/>
                  <a:moveTo>
                    <a:pt x="144" y="529"/>
                  </a:moveTo>
                  <a:cubicBezTo>
                    <a:pt x="117" y="530"/>
                    <a:pt x="89" y="532"/>
                    <a:pt x="75" y="532"/>
                  </a:cubicBezTo>
                  <a:cubicBezTo>
                    <a:pt x="75" y="531"/>
                    <a:pt x="74" y="530"/>
                    <a:pt x="73" y="529"/>
                  </a:cubicBezTo>
                  <a:cubicBezTo>
                    <a:pt x="75" y="530"/>
                    <a:pt x="78" y="530"/>
                    <a:pt x="79" y="528"/>
                  </a:cubicBezTo>
                  <a:cubicBezTo>
                    <a:pt x="99" y="501"/>
                    <a:pt x="110" y="465"/>
                    <a:pt x="121" y="434"/>
                  </a:cubicBezTo>
                  <a:cubicBezTo>
                    <a:pt x="122" y="432"/>
                    <a:pt x="119" y="430"/>
                    <a:pt x="117" y="432"/>
                  </a:cubicBezTo>
                  <a:cubicBezTo>
                    <a:pt x="93" y="456"/>
                    <a:pt x="90" y="496"/>
                    <a:pt x="72" y="523"/>
                  </a:cubicBezTo>
                  <a:cubicBezTo>
                    <a:pt x="70" y="526"/>
                    <a:pt x="71" y="528"/>
                    <a:pt x="73" y="529"/>
                  </a:cubicBezTo>
                  <a:cubicBezTo>
                    <a:pt x="72" y="528"/>
                    <a:pt x="71" y="528"/>
                    <a:pt x="70" y="528"/>
                  </a:cubicBezTo>
                  <a:cubicBezTo>
                    <a:pt x="37" y="520"/>
                    <a:pt x="27" y="483"/>
                    <a:pt x="26" y="442"/>
                  </a:cubicBezTo>
                  <a:cubicBezTo>
                    <a:pt x="27" y="442"/>
                    <a:pt x="27" y="442"/>
                    <a:pt x="28" y="441"/>
                  </a:cubicBezTo>
                  <a:cubicBezTo>
                    <a:pt x="34" y="437"/>
                    <a:pt x="38" y="430"/>
                    <a:pt x="42" y="424"/>
                  </a:cubicBezTo>
                  <a:cubicBezTo>
                    <a:pt x="45" y="420"/>
                    <a:pt x="48" y="416"/>
                    <a:pt x="49" y="412"/>
                  </a:cubicBezTo>
                  <a:cubicBezTo>
                    <a:pt x="49" y="412"/>
                    <a:pt x="49" y="411"/>
                    <a:pt x="49" y="411"/>
                  </a:cubicBezTo>
                  <a:cubicBezTo>
                    <a:pt x="55" y="416"/>
                    <a:pt x="63" y="420"/>
                    <a:pt x="72" y="423"/>
                  </a:cubicBezTo>
                  <a:cubicBezTo>
                    <a:pt x="63" y="428"/>
                    <a:pt x="57" y="436"/>
                    <a:pt x="51" y="445"/>
                  </a:cubicBezTo>
                  <a:cubicBezTo>
                    <a:pt x="44" y="455"/>
                    <a:pt x="37" y="465"/>
                    <a:pt x="33" y="476"/>
                  </a:cubicBezTo>
                  <a:cubicBezTo>
                    <a:pt x="32" y="479"/>
                    <a:pt x="36" y="481"/>
                    <a:pt x="38" y="479"/>
                  </a:cubicBezTo>
                  <a:cubicBezTo>
                    <a:pt x="45" y="472"/>
                    <a:pt x="49" y="463"/>
                    <a:pt x="54" y="455"/>
                  </a:cubicBezTo>
                  <a:cubicBezTo>
                    <a:pt x="60" y="444"/>
                    <a:pt x="67" y="434"/>
                    <a:pt x="75" y="425"/>
                  </a:cubicBezTo>
                  <a:cubicBezTo>
                    <a:pt x="76" y="425"/>
                    <a:pt x="76" y="424"/>
                    <a:pt x="75" y="423"/>
                  </a:cubicBezTo>
                  <a:cubicBezTo>
                    <a:pt x="112" y="434"/>
                    <a:pt x="169" y="433"/>
                    <a:pt x="192" y="433"/>
                  </a:cubicBezTo>
                  <a:cubicBezTo>
                    <a:pt x="190" y="435"/>
                    <a:pt x="189" y="436"/>
                    <a:pt x="188" y="438"/>
                  </a:cubicBezTo>
                  <a:cubicBezTo>
                    <a:pt x="183" y="436"/>
                    <a:pt x="177" y="435"/>
                    <a:pt x="171" y="434"/>
                  </a:cubicBezTo>
                  <a:cubicBezTo>
                    <a:pt x="157" y="432"/>
                    <a:pt x="141" y="435"/>
                    <a:pt x="129" y="443"/>
                  </a:cubicBezTo>
                  <a:cubicBezTo>
                    <a:pt x="122" y="447"/>
                    <a:pt x="116" y="457"/>
                    <a:pt x="116" y="466"/>
                  </a:cubicBezTo>
                  <a:cubicBezTo>
                    <a:pt x="114" y="469"/>
                    <a:pt x="114" y="474"/>
                    <a:pt x="115" y="479"/>
                  </a:cubicBezTo>
                  <a:cubicBezTo>
                    <a:pt x="115" y="483"/>
                    <a:pt x="117" y="487"/>
                    <a:pt x="119" y="491"/>
                  </a:cubicBezTo>
                  <a:cubicBezTo>
                    <a:pt x="114" y="495"/>
                    <a:pt x="111" y="502"/>
                    <a:pt x="108" y="507"/>
                  </a:cubicBezTo>
                  <a:cubicBezTo>
                    <a:pt x="106" y="512"/>
                    <a:pt x="100" y="520"/>
                    <a:pt x="104" y="525"/>
                  </a:cubicBezTo>
                  <a:cubicBezTo>
                    <a:pt x="104" y="526"/>
                    <a:pt x="105" y="526"/>
                    <a:pt x="106" y="526"/>
                  </a:cubicBezTo>
                  <a:cubicBezTo>
                    <a:pt x="112" y="524"/>
                    <a:pt x="114" y="515"/>
                    <a:pt x="117" y="509"/>
                  </a:cubicBezTo>
                  <a:cubicBezTo>
                    <a:pt x="119" y="505"/>
                    <a:pt x="122" y="501"/>
                    <a:pt x="122" y="497"/>
                  </a:cubicBezTo>
                  <a:cubicBezTo>
                    <a:pt x="126" y="501"/>
                    <a:pt x="130" y="506"/>
                    <a:pt x="134" y="509"/>
                  </a:cubicBezTo>
                  <a:cubicBezTo>
                    <a:pt x="139" y="513"/>
                    <a:pt x="144" y="516"/>
                    <a:pt x="149" y="519"/>
                  </a:cubicBezTo>
                  <a:cubicBezTo>
                    <a:pt x="146" y="521"/>
                    <a:pt x="144" y="525"/>
                    <a:pt x="144" y="529"/>
                  </a:cubicBezTo>
                  <a:close/>
                  <a:moveTo>
                    <a:pt x="196" y="465"/>
                  </a:moveTo>
                  <a:cubicBezTo>
                    <a:pt x="199" y="476"/>
                    <a:pt x="192" y="490"/>
                    <a:pt x="186" y="499"/>
                  </a:cubicBezTo>
                  <a:cubicBezTo>
                    <a:pt x="172" y="522"/>
                    <a:pt x="133" y="503"/>
                    <a:pt x="124" y="479"/>
                  </a:cubicBezTo>
                  <a:cubicBezTo>
                    <a:pt x="126" y="480"/>
                    <a:pt x="128" y="479"/>
                    <a:pt x="129" y="477"/>
                  </a:cubicBezTo>
                  <a:cubicBezTo>
                    <a:pt x="133" y="469"/>
                    <a:pt x="129" y="460"/>
                    <a:pt x="139" y="454"/>
                  </a:cubicBezTo>
                  <a:cubicBezTo>
                    <a:pt x="148" y="448"/>
                    <a:pt x="160" y="447"/>
                    <a:pt x="170" y="448"/>
                  </a:cubicBezTo>
                  <a:cubicBezTo>
                    <a:pt x="181" y="449"/>
                    <a:pt x="193" y="453"/>
                    <a:pt x="196" y="465"/>
                  </a:cubicBezTo>
                  <a:close/>
                  <a:moveTo>
                    <a:pt x="213" y="526"/>
                  </a:moveTo>
                  <a:cubicBezTo>
                    <a:pt x="207" y="526"/>
                    <a:pt x="183" y="527"/>
                    <a:pt x="155" y="528"/>
                  </a:cubicBezTo>
                  <a:cubicBezTo>
                    <a:pt x="156" y="526"/>
                    <a:pt x="157" y="523"/>
                    <a:pt x="158" y="522"/>
                  </a:cubicBezTo>
                  <a:cubicBezTo>
                    <a:pt x="174" y="526"/>
                    <a:pt x="190" y="521"/>
                    <a:pt x="201" y="504"/>
                  </a:cubicBezTo>
                  <a:cubicBezTo>
                    <a:pt x="209" y="491"/>
                    <a:pt x="214" y="474"/>
                    <a:pt x="209" y="459"/>
                  </a:cubicBezTo>
                  <a:cubicBezTo>
                    <a:pt x="207" y="451"/>
                    <a:pt x="201" y="445"/>
                    <a:pt x="194" y="441"/>
                  </a:cubicBezTo>
                  <a:cubicBezTo>
                    <a:pt x="197" y="438"/>
                    <a:pt x="200" y="435"/>
                    <a:pt x="202" y="432"/>
                  </a:cubicBezTo>
                  <a:cubicBezTo>
                    <a:pt x="211" y="432"/>
                    <a:pt x="219" y="431"/>
                    <a:pt x="227" y="430"/>
                  </a:cubicBezTo>
                  <a:cubicBezTo>
                    <a:pt x="224" y="433"/>
                    <a:pt x="222" y="437"/>
                    <a:pt x="220" y="441"/>
                  </a:cubicBezTo>
                  <a:cubicBezTo>
                    <a:pt x="217" y="446"/>
                    <a:pt x="211" y="454"/>
                    <a:pt x="211" y="460"/>
                  </a:cubicBezTo>
                  <a:cubicBezTo>
                    <a:pt x="211" y="462"/>
                    <a:pt x="213" y="464"/>
                    <a:pt x="216" y="464"/>
                  </a:cubicBezTo>
                  <a:cubicBezTo>
                    <a:pt x="222" y="462"/>
                    <a:pt x="224" y="455"/>
                    <a:pt x="227" y="450"/>
                  </a:cubicBezTo>
                  <a:cubicBezTo>
                    <a:pt x="230" y="443"/>
                    <a:pt x="234" y="436"/>
                    <a:pt x="238" y="429"/>
                  </a:cubicBezTo>
                  <a:cubicBezTo>
                    <a:pt x="247" y="428"/>
                    <a:pt x="255" y="427"/>
                    <a:pt x="264" y="427"/>
                  </a:cubicBezTo>
                  <a:cubicBezTo>
                    <a:pt x="271" y="427"/>
                    <a:pt x="278" y="428"/>
                    <a:pt x="285" y="429"/>
                  </a:cubicBezTo>
                  <a:cubicBezTo>
                    <a:pt x="279" y="433"/>
                    <a:pt x="275" y="443"/>
                    <a:pt x="272" y="449"/>
                  </a:cubicBezTo>
                  <a:cubicBezTo>
                    <a:pt x="264" y="463"/>
                    <a:pt x="257" y="477"/>
                    <a:pt x="249" y="491"/>
                  </a:cubicBezTo>
                  <a:cubicBezTo>
                    <a:pt x="248" y="494"/>
                    <a:pt x="236" y="514"/>
                    <a:pt x="231" y="528"/>
                  </a:cubicBezTo>
                  <a:cubicBezTo>
                    <a:pt x="224" y="528"/>
                    <a:pt x="218" y="527"/>
                    <a:pt x="213" y="526"/>
                  </a:cubicBezTo>
                  <a:close/>
                  <a:moveTo>
                    <a:pt x="343" y="192"/>
                  </a:moveTo>
                  <a:cubicBezTo>
                    <a:pt x="333" y="193"/>
                    <a:pt x="324" y="204"/>
                    <a:pt x="322" y="212"/>
                  </a:cubicBezTo>
                  <a:cubicBezTo>
                    <a:pt x="322" y="216"/>
                    <a:pt x="325" y="218"/>
                    <a:pt x="328" y="216"/>
                  </a:cubicBezTo>
                  <a:cubicBezTo>
                    <a:pt x="332" y="213"/>
                    <a:pt x="335" y="210"/>
                    <a:pt x="338" y="207"/>
                  </a:cubicBezTo>
                  <a:cubicBezTo>
                    <a:pt x="340" y="206"/>
                    <a:pt x="341" y="205"/>
                    <a:pt x="343" y="204"/>
                  </a:cubicBezTo>
                  <a:cubicBezTo>
                    <a:pt x="342" y="213"/>
                    <a:pt x="342" y="222"/>
                    <a:pt x="342" y="231"/>
                  </a:cubicBezTo>
                  <a:cubicBezTo>
                    <a:pt x="334" y="233"/>
                    <a:pt x="327" y="242"/>
                    <a:pt x="326" y="248"/>
                  </a:cubicBezTo>
                  <a:cubicBezTo>
                    <a:pt x="325" y="251"/>
                    <a:pt x="328" y="254"/>
                    <a:pt x="331" y="253"/>
                  </a:cubicBezTo>
                  <a:cubicBezTo>
                    <a:pt x="335" y="250"/>
                    <a:pt x="338" y="248"/>
                    <a:pt x="341" y="245"/>
                  </a:cubicBezTo>
                  <a:cubicBezTo>
                    <a:pt x="341" y="256"/>
                    <a:pt x="340" y="268"/>
                    <a:pt x="339" y="279"/>
                  </a:cubicBezTo>
                  <a:cubicBezTo>
                    <a:pt x="339" y="278"/>
                    <a:pt x="339" y="278"/>
                    <a:pt x="338" y="278"/>
                  </a:cubicBezTo>
                  <a:cubicBezTo>
                    <a:pt x="334" y="275"/>
                    <a:pt x="328" y="280"/>
                    <a:pt x="325" y="283"/>
                  </a:cubicBezTo>
                  <a:cubicBezTo>
                    <a:pt x="321" y="286"/>
                    <a:pt x="318" y="291"/>
                    <a:pt x="318" y="296"/>
                  </a:cubicBezTo>
                  <a:cubicBezTo>
                    <a:pt x="317" y="300"/>
                    <a:pt x="324" y="302"/>
                    <a:pt x="326" y="298"/>
                  </a:cubicBezTo>
                  <a:cubicBezTo>
                    <a:pt x="329" y="292"/>
                    <a:pt x="335" y="290"/>
                    <a:pt x="339" y="286"/>
                  </a:cubicBezTo>
                  <a:cubicBezTo>
                    <a:pt x="339" y="298"/>
                    <a:pt x="338" y="310"/>
                    <a:pt x="337" y="321"/>
                  </a:cubicBezTo>
                  <a:cubicBezTo>
                    <a:pt x="337" y="321"/>
                    <a:pt x="337" y="321"/>
                    <a:pt x="336" y="321"/>
                  </a:cubicBezTo>
                  <a:cubicBezTo>
                    <a:pt x="326" y="319"/>
                    <a:pt x="317" y="332"/>
                    <a:pt x="317" y="341"/>
                  </a:cubicBezTo>
                  <a:cubicBezTo>
                    <a:pt x="317" y="344"/>
                    <a:pt x="321" y="345"/>
                    <a:pt x="323" y="343"/>
                  </a:cubicBezTo>
                  <a:cubicBezTo>
                    <a:pt x="325" y="340"/>
                    <a:pt x="327" y="337"/>
                    <a:pt x="330" y="334"/>
                  </a:cubicBezTo>
                  <a:cubicBezTo>
                    <a:pt x="332" y="332"/>
                    <a:pt x="335" y="331"/>
                    <a:pt x="337" y="328"/>
                  </a:cubicBezTo>
                  <a:cubicBezTo>
                    <a:pt x="336" y="341"/>
                    <a:pt x="336" y="353"/>
                    <a:pt x="335" y="366"/>
                  </a:cubicBezTo>
                  <a:cubicBezTo>
                    <a:pt x="329" y="367"/>
                    <a:pt x="325" y="370"/>
                    <a:pt x="322" y="376"/>
                  </a:cubicBezTo>
                  <a:cubicBezTo>
                    <a:pt x="321" y="378"/>
                    <a:pt x="323" y="379"/>
                    <a:pt x="325" y="379"/>
                  </a:cubicBezTo>
                  <a:cubicBezTo>
                    <a:pt x="328" y="377"/>
                    <a:pt x="331" y="376"/>
                    <a:pt x="334" y="374"/>
                  </a:cubicBezTo>
                  <a:cubicBezTo>
                    <a:pt x="333" y="396"/>
                    <a:pt x="332" y="418"/>
                    <a:pt x="331" y="441"/>
                  </a:cubicBezTo>
                  <a:cubicBezTo>
                    <a:pt x="330" y="440"/>
                    <a:pt x="328" y="439"/>
                    <a:pt x="327" y="441"/>
                  </a:cubicBezTo>
                  <a:cubicBezTo>
                    <a:pt x="321" y="454"/>
                    <a:pt x="315" y="466"/>
                    <a:pt x="309" y="479"/>
                  </a:cubicBezTo>
                  <a:cubicBezTo>
                    <a:pt x="304" y="490"/>
                    <a:pt x="298" y="504"/>
                    <a:pt x="298" y="516"/>
                  </a:cubicBezTo>
                  <a:cubicBezTo>
                    <a:pt x="299" y="519"/>
                    <a:pt x="303" y="521"/>
                    <a:pt x="304" y="518"/>
                  </a:cubicBezTo>
                  <a:cubicBezTo>
                    <a:pt x="309" y="505"/>
                    <a:pt x="313" y="492"/>
                    <a:pt x="319" y="479"/>
                  </a:cubicBezTo>
                  <a:cubicBezTo>
                    <a:pt x="323" y="469"/>
                    <a:pt x="328" y="460"/>
                    <a:pt x="331" y="450"/>
                  </a:cubicBezTo>
                  <a:cubicBezTo>
                    <a:pt x="330" y="465"/>
                    <a:pt x="329" y="481"/>
                    <a:pt x="329" y="496"/>
                  </a:cubicBezTo>
                  <a:cubicBezTo>
                    <a:pt x="327" y="497"/>
                    <a:pt x="326" y="499"/>
                    <a:pt x="326" y="501"/>
                  </a:cubicBezTo>
                  <a:cubicBezTo>
                    <a:pt x="322" y="532"/>
                    <a:pt x="281" y="533"/>
                    <a:pt x="247" y="530"/>
                  </a:cubicBezTo>
                  <a:cubicBezTo>
                    <a:pt x="253" y="518"/>
                    <a:pt x="259" y="503"/>
                    <a:pt x="261" y="498"/>
                  </a:cubicBezTo>
                  <a:cubicBezTo>
                    <a:pt x="268" y="484"/>
                    <a:pt x="275" y="470"/>
                    <a:pt x="283" y="456"/>
                  </a:cubicBezTo>
                  <a:cubicBezTo>
                    <a:pt x="286" y="450"/>
                    <a:pt x="293" y="439"/>
                    <a:pt x="292" y="432"/>
                  </a:cubicBezTo>
                  <a:cubicBezTo>
                    <a:pt x="292" y="431"/>
                    <a:pt x="292" y="430"/>
                    <a:pt x="291" y="429"/>
                  </a:cubicBezTo>
                  <a:cubicBezTo>
                    <a:pt x="295" y="429"/>
                    <a:pt x="299" y="428"/>
                    <a:pt x="303" y="427"/>
                  </a:cubicBezTo>
                  <a:cubicBezTo>
                    <a:pt x="306" y="426"/>
                    <a:pt x="309" y="425"/>
                    <a:pt x="311" y="423"/>
                  </a:cubicBezTo>
                  <a:cubicBezTo>
                    <a:pt x="308" y="431"/>
                    <a:pt x="305" y="440"/>
                    <a:pt x="302" y="448"/>
                  </a:cubicBezTo>
                  <a:cubicBezTo>
                    <a:pt x="292" y="470"/>
                    <a:pt x="276" y="494"/>
                    <a:pt x="271" y="518"/>
                  </a:cubicBezTo>
                  <a:cubicBezTo>
                    <a:pt x="271" y="519"/>
                    <a:pt x="273" y="521"/>
                    <a:pt x="274" y="520"/>
                  </a:cubicBezTo>
                  <a:cubicBezTo>
                    <a:pt x="288" y="505"/>
                    <a:pt x="294" y="484"/>
                    <a:pt x="302" y="466"/>
                  </a:cubicBezTo>
                  <a:cubicBezTo>
                    <a:pt x="311" y="442"/>
                    <a:pt x="321" y="417"/>
                    <a:pt x="327" y="392"/>
                  </a:cubicBezTo>
                  <a:cubicBezTo>
                    <a:pt x="327" y="391"/>
                    <a:pt x="325" y="390"/>
                    <a:pt x="325" y="392"/>
                  </a:cubicBezTo>
                  <a:cubicBezTo>
                    <a:pt x="324" y="394"/>
                    <a:pt x="323" y="397"/>
                    <a:pt x="321" y="399"/>
                  </a:cubicBezTo>
                  <a:cubicBezTo>
                    <a:pt x="321" y="398"/>
                    <a:pt x="321" y="396"/>
                    <a:pt x="321" y="394"/>
                  </a:cubicBezTo>
                  <a:cubicBezTo>
                    <a:pt x="320" y="392"/>
                    <a:pt x="319" y="391"/>
                    <a:pt x="317" y="390"/>
                  </a:cubicBezTo>
                  <a:cubicBezTo>
                    <a:pt x="312" y="327"/>
                    <a:pt x="322" y="263"/>
                    <a:pt x="322" y="199"/>
                  </a:cubicBezTo>
                  <a:cubicBezTo>
                    <a:pt x="322" y="189"/>
                    <a:pt x="322" y="179"/>
                    <a:pt x="322" y="169"/>
                  </a:cubicBezTo>
                  <a:cubicBezTo>
                    <a:pt x="323" y="169"/>
                    <a:pt x="323" y="169"/>
                    <a:pt x="324" y="168"/>
                  </a:cubicBezTo>
                  <a:cubicBezTo>
                    <a:pt x="328" y="164"/>
                    <a:pt x="334" y="160"/>
                    <a:pt x="340" y="156"/>
                  </a:cubicBezTo>
                  <a:cubicBezTo>
                    <a:pt x="341" y="155"/>
                    <a:pt x="342" y="154"/>
                    <a:pt x="343" y="153"/>
                  </a:cubicBezTo>
                  <a:cubicBezTo>
                    <a:pt x="343" y="166"/>
                    <a:pt x="343" y="179"/>
                    <a:pt x="343" y="1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1">
                <a:ln>
                  <a:noFill/>
                </a:ln>
                <a:solidFill>
                  <a:schemeClr val="tx1"/>
                </a:solidFill>
                <a:effectLst/>
                <a:uLnTx/>
                <a:uFillTx/>
                <a:latin typeface="+mn-lt"/>
                <a:ea typeface="+mn-ea"/>
                <a:cs typeface="+mn-ea"/>
                <a:sym typeface="+mn-lt"/>
              </a:endParaRPr>
            </a:p>
          </p:txBody>
        </p:sp>
        <p:sp>
          <p:nvSpPr>
            <p:cNvPr id="43" name="Freeform 6"/>
            <p:cNvSpPr/>
            <p:nvPr/>
          </p:nvSpPr>
          <p:spPr bwMode="auto">
            <a:xfrm>
              <a:off x="3733" y="2746"/>
              <a:ext cx="59" cy="67"/>
            </a:xfrm>
            <a:custGeom>
              <a:avLst/>
              <a:gdLst>
                <a:gd name="T0" fmla="*/ 4 w 22"/>
                <a:gd name="T1" fmla="*/ 8 h 25"/>
                <a:gd name="T2" fmla="*/ 4 w 22"/>
                <a:gd name="T3" fmla="*/ 22 h 25"/>
                <a:gd name="T4" fmla="*/ 15 w 22"/>
                <a:gd name="T5" fmla="*/ 24 h 25"/>
                <a:gd name="T6" fmla="*/ 16 w 22"/>
                <a:gd name="T7" fmla="*/ 24 h 25"/>
                <a:gd name="T8" fmla="*/ 17 w 22"/>
                <a:gd name="T9" fmla="*/ 23 h 25"/>
                <a:gd name="T10" fmla="*/ 17 w 22"/>
                <a:gd name="T11" fmla="*/ 23 h 25"/>
                <a:gd name="T12" fmla="*/ 21 w 22"/>
                <a:gd name="T13" fmla="*/ 19 h 25"/>
                <a:gd name="T14" fmla="*/ 4 w 22"/>
                <a:gd name="T15" fmla="*/ 8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25">
                  <a:moveTo>
                    <a:pt x="4" y="8"/>
                  </a:moveTo>
                  <a:cubicBezTo>
                    <a:pt x="0" y="12"/>
                    <a:pt x="0" y="18"/>
                    <a:pt x="4" y="22"/>
                  </a:cubicBezTo>
                  <a:cubicBezTo>
                    <a:pt x="7" y="25"/>
                    <a:pt x="11" y="25"/>
                    <a:pt x="15" y="24"/>
                  </a:cubicBezTo>
                  <a:cubicBezTo>
                    <a:pt x="15" y="24"/>
                    <a:pt x="15" y="24"/>
                    <a:pt x="16" y="24"/>
                  </a:cubicBezTo>
                  <a:cubicBezTo>
                    <a:pt x="16" y="24"/>
                    <a:pt x="17" y="24"/>
                    <a:pt x="17" y="23"/>
                  </a:cubicBezTo>
                  <a:cubicBezTo>
                    <a:pt x="17" y="23"/>
                    <a:pt x="17" y="23"/>
                    <a:pt x="17" y="23"/>
                  </a:cubicBezTo>
                  <a:cubicBezTo>
                    <a:pt x="19" y="22"/>
                    <a:pt x="20" y="21"/>
                    <a:pt x="21" y="19"/>
                  </a:cubicBezTo>
                  <a:cubicBezTo>
                    <a:pt x="22" y="9"/>
                    <a:pt x="12" y="0"/>
                    <a:pt x="4"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1">
                <a:ln>
                  <a:noFill/>
                </a:ln>
                <a:solidFill>
                  <a:schemeClr val="tx1"/>
                </a:solidFill>
                <a:effectLst/>
                <a:uLnTx/>
                <a:uFillTx/>
                <a:latin typeface="+mn-lt"/>
                <a:ea typeface="+mn-ea"/>
                <a:cs typeface="+mn-ea"/>
                <a:sym typeface="+mn-lt"/>
              </a:endParaRPr>
            </a:p>
          </p:txBody>
        </p:sp>
        <p:sp>
          <p:nvSpPr>
            <p:cNvPr id="44" name="Freeform 7"/>
            <p:cNvSpPr/>
            <p:nvPr/>
          </p:nvSpPr>
          <p:spPr bwMode="auto">
            <a:xfrm>
              <a:off x="3406" y="1563"/>
              <a:ext cx="97" cy="94"/>
            </a:xfrm>
            <a:custGeom>
              <a:avLst/>
              <a:gdLst>
                <a:gd name="T0" fmla="*/ 33 w 36"/>
                <a:gd name="T1" fmla="*/ 0 h 35"/>
                <a:gd name="T2" fmla="*/ 1 w 36"/>
                <a:gd name="T3" fmla="*/ 34 h 35"/>
                <a:gd name="T4" fmla="*/ 2 w 36"/>
                <a:gd name="T5" fmla="*/ 35 h 35"/>
                <a:gd name="T6" fmla="*/ 18 w 36"/>
                <a:gd name="T7" fmla="*/ 18 h 35"/>
                <a:gd name="T8" fmla="*/ 27 w 36"/>
                <a:gd name="T9" fmla="*/ 10 h 35"/>
                <a:gd name="T10" fmla="*/ 35 w 36"/>
                <a:gd name="T11" fmla="*/ 3 h 35"/>
                <a:gd name="T12" fmla="*/ 33 w 36"/>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36" h="35">
                  <a:moveTo>
                    <a:pt x="33" y="0"/>
                  </a:moveTo>
                  <a:cubicBezTo>
                    <a:pt x="18" y="1"/>
                    <a:pt x="8" y="23"/>
                    <a:pt x="1" y="34"/>
                  </a:cubicBezTo>
                  <a:cubicBezTo>
                    <a:pt x="0" y="35"/>
                    <a:pt x="1" y="35"/>
                    <a:pt x="2" y="35"/>
                  </a:cubicBezTo>
                  <a:cubicBezTo>
                    <a:pt x="7" y="29"/>
                    <a:pt x="13" y="24"/>
                    <a:pt x="18" y="18"/>
                  </a:cubicBezTo>
                  <a:cubicBezTo>
                    <a:pt x="21" y="15"/>
                    <a:pt x="24" y="12"/>
                    <a:pt x="27" y="10"/>
                  </a:cubicBezTo>
                  <a:cubicBezTo>
                    <a:pt x="30" y="8"/>
                    <a:pt x="33" y="6"/>
                    <a:pt x="35" y="3"/>
                  </a:cubicBezTo>
                  <a:cubicBezTo>
                    <a:pt x="36" y="2"/>
                    <a:pt x="35" y="0"/>
                    <a:pt x="3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1">
                <a:ln>
                  <a:noFill/>
                </a:ln>
                <a:solidFill>
                  <a:schemeClr val="tx1"/>
                </a:solidFill>
                <a:effectLst/>
                <a:uLnTx/>
                <a:uFillTx/>
                <a:latin typeface="+mn-lt"/>
                <a:ea typeface="+mn-ea"/>
                <a:cs typeface="+mn-ea"/>
                <a:sym typeface="+mn-lt"/>
              </a:endParaRPr>
            </a:p>
          </p:txBody>
        </p:sp>
        <p:sp>
          <p:nvSpPr>
            <p:cNvPr id="45" name="Freeform 8"/>
            <p:cNvSpPr/>
            <p:nvPr/>
          </p:nvSpPr>
          <p:spPr bwMode="auto">
            <a:xfrm>
              <a:off x="3460" y="2660"/>
              <a:ext cx="131" cy="210"/>
            </a:xfrm>
            <a:custGeom>
              <a:avLst/>
              <a:gdLst>
                <a:gd name="T0" fmla="*/ 47 w 49"/>
                <a:gd name="T1" fmla="*/ 1 h 78"/>
                <a:gd name="T2" fmla="*/ 25 w 49"/>
                <a:gd name="T3" fmla="*/ 32 h 78"/>
                <a:gd name="T4" fmla="*/ 1 w 49"/>
                <a:gd name="T5" fmla="*/ 72 h 78"/>
                <a:gd name="T6" fmla="*/ 6 w 49"/>
                <a:gd name="T7" fmla="*/ 75 h 78"/>
                <a:gd name="T8" fmla="*/ 48 w 49"/>
                <a:gd name="T9" fmla="*/ 2 h 78"/>
                <a:gd name="T10" fmla="*/ 47 w 49"/>
                <a:gd name="T11" fmla="*/ 1 h 78"/>
              </a:gdLst>
              <a:ahLst/>
              <a:cxnLst>
                <a:cxn ang="0">
                  <a:pos x="T0" y="T1"/>
                </a:cxn>
                <a:cxn ang="0">
                  <a:pos x="T2" y="T3"/>
                </a:cxn>
                <a:cxn ang="0">
                  <a:pos x="T4" y="T5"/>
                </a:cxn>
                <a:cxn ang="0">
                  <a:pos x="T6" y="T7"/>
                </a:cxn>
                <a:cxn ang="0">
                  <a:pos x="T8" y="T9"/>
                </a:cxn>
                <a:cxn ang="0">
                  <a:pos x="T10" y="T11"/>
                </a:cxn>
              </a:cxnLst>
              <a:rect l="0" t="0" r="r" b="b"/>
              <a:pathLst>
                <a:path w="49" h="78">
                  <a:moveTo>
                    <a:pt x="47" y="1"/>
                  </a:moveTo>
                  <a:cubicBezTo>
                    <a:pt x="38" y="10"/>
                    <a:pt x="32" y="21"/>
                    <a:pt x="25" y="32"/>
                  </a:cubicBezTo>
                  <a:cubicBezTo>
                    <a:pt x="17" y="45"/>
                    <a:pt x="8" y="57"/>
                    <a:pt x="1" y="72"/>
                  </a:cubicBezTo>
                  <a:cubicBezTo>
                    <a:pt x="0" y="75"/>
                    <a:pt x="4" y="78"/>
                    <a:pt x="6" y="75"/>
                  </a:cubicBezTo>
                  <a:cubicBezTo>
                    <a:pt x="24" y="55"/>
                    <a:pt x="38" y="27"/>
                    <a:pt x="48" y="2"/>
                  </a:cubicBezTo>
                  <a:cubicBezTo>
                    <a:pt x="49" y="1"/>
                    <a:pt x="47" y="0"/>
                    <a:pt x="4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1">
                <a:ln>
                  <a:noFill/>
                </a:ln>
                <a:solidFill>
                  <a:schemeClr val="tx1"/>
                </a:solidFill>
                <a:effectLst/>
                <a:uLnTx/>
                <a:uFillTx/>
                <a:latin typeface="+mn-lt"/>
                <a:ea typeface="+mn-ea"/>
                <a:cs typeface="+mn-ea"/>
                <a:sym typeface="+mn-lt"/>
              </a:endParaRPr>
            </a:p>
          </p:txBody>
        </p:sp>
        <p:sp>
          <p:nvSpPr>
            <p:cNvPr id="46" name="Freeform 9"/>
            <p:cNvSpPr/>
            <p:nvPr/>
          </p:nvSpPr>
          <p:spPr bwMode="auto">
            <a:xfrm>
              <a:off x="3886" y="2668"/>
              <a:ext cx="152" cy="250"/>
            </a:xfrm>
            <a:custGeom>
              <a:avLst/>
              <a:gdLst>
                <a:gd name="T0" fmla="*/ 52 w 57"/>
                <a:gd name="T1" fmla="*/ 1 h 93"/>
                <a:gd name="T2" fmla="*/ 23 w 57"/>
                <a:gd name="T3" fmla="*/ 52 h 93"/>
                <a:gd name="T4" fmla="*/ 5 w 57"/>
                <a:gd name="T5" fmla="*/ 91 h 93"/>
                <a:gd name="T6" fmla="*/ 8 w 57"/>
                <a:gd name="T7" fmla="*/ 93 h 93"/>
                <a:gd name="T8" fmla="*/ 31 w 57"/>
                <a:gd name="T9" fmla="*/ 57 h 93"/>
                <a:gd name="T10" fmla="*/ 56 w 57"/>
                <a:gd name="T11" fmla="*/ 3 h 93"/>
                <a:gd name="T12" fmla="*/ 52 w 57"/>
                <a:gd name="T13" fmla="*/ 1 h 93"/>
              </a:gdLst>
              <a:ahLst/>
              <a:cxnLst>
                <a:cxn ang="0">
                  <a:pos x="T0" y="T1"/>
                </a:cxn>
                <a:cxn ang="0">
                  <a:pos x="T2" y="T3"/>
                </a:cxn>
                <a:cxn ang="0">
                  <a:pos x="T4" y="T5"/>
                </a:cxn>
                <a:cxn ang="0">
                  <a:pos x="T6" y="T7"/>
                </a:cxn>
                <a:cxn ang="0">
                  <a:pos x="T8" y="T9"/>
                </a:cxn>
                <a:cxn ang="0">
                  <a:pos x="T10" y="T11"/>
                </a:cxn>
                <a:cxn ang="0">
                  <a:pos x="T12" y="T13"/>
                </a:cxn>
              </a:cxnLst>
              <a:rect l="0" t="0" r="r" b="b"/>
              <a:pathLst>
                <a:path w="57" h="93">
                  <a:moveTo>
                    <a:pt x="52" y="1"/>
                  </a:moveTo>
                  <a:cubicBezTo>
                    <a:pt x="38" y="14"/>
                    <a:pt x="31" y="35"/>
                    <a:pt x="23" y="52"/>
                  </a:cubicBezTo>
                  <a:cubicBezTo>
                    <a:pt x="18" y="63"/>
                    <a:pt x="0" y="79"/>
                    <a:pt x="5" y="91"/>
                  </a:cubicBezTo>
                  <a:cubicBezTo>
                    <a:pt x="5" y="93"/>
                    <a:pt x="7" y="93"/>
                    <a:pt x="8" y="93"/>
                  </a:cubicBezTo>
                  <a:cubicBezTo>
                    <a:pt x="19" y="88"/>
                    <a:pt x="26" y="67"/>
                    <a:pt x="31" y="57"/>
                  </a:cubicBezTo>
                  <a:cubicBezTo>
                    <a:pt x="40" y="39"/>
                    <a:pt x="49" y="21"/>
                    <a:pt x="56" y="3"/>
                  </a:cubicBezTo>
                  <a:cubicBezTo>
                    <a:pt x="57" y="1"/>
                    <a:pt x="54" y="0"/>
                    <a:pt x="52"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1">
                <a:ln>
                  <a:noFill/>
                </a:ln>
                <a:solidFill>
                  <a:schemeClr val="tx1"/>
                </a:solidFill>
                <a:effectLst/>
                <a:uLnTx/>
                <a:uFillTx/>
                <a:latin typeface="+mn-lt"/>
                <a:ea typeface="+mn-ea"/>
                <a:cs typeface="+mn-ea"/>
                <a:sym typeface="+mn-lt"/>
              </a:endParaRPr>
            </a:p>
          </p:txBody>
        </p:sp>
        <p:sp>
          <p:nvSpPr>
            <p:cNvPr id="47" name="Freeform 10"/>
            <p:cNvSpPr/>
            <p:nvPr/>
          </p:nvSpPr>
          <p:spPr bwMode="auto">
            <a:xfrm>
              <a:off x="3251" y="1472"/>
              <a:ext cx="123" cy="161"/>
            </a:xfrm>
            <a:custGeom>
              <a:avLst/>
              <a:gdLst>
                <a:gd name="T0" fmla="*/ 39 w 46"/>
                <a:gd name="T1" fmla="*/ 5 h 60"/>
                <a:gd name="T2" fmla="*/ 7 w 46"/>
                <a:gd name="T3" fmla="*/ 20 h 60"/>
                <a:gd name="T4" fmla="*/ 1 w 46"/>
                <a:gd name="T5" fmla="*/ 40 h 60"/>
                <a:gd name="T6" fmla="*/ 8 w 46"/>
                <a:gd name="T7" fmla="*/ 57 h 60"/>
                <a:gd name="T8" fmla="*/ 14 w 46"/>
                <a:gd name="T9" fmla="*/ 54 h 60"/>
                <a:gd name="T10" fmla="*/ 15 w 46"/>
                <a:gd name="T11" fmla="*/ 44 h 60"/>
                <a:gd name="T12" fmla="*/ 18 w 46"/>
                <a:gd name="T13" fmla="*/ 31 h 60"/>
                <a:gd name="T14" fmla="*/ 37 w 46"/>
                <a:gd name="T15" fmla="*/ 18 h 60"/>
                <a:gd name="T16" fmla="*/ 39 w 46"/>
                <a:gd name="T17" fmla="*/ 5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 h="60">
                  <a:moveTo>
                    <a:pt x="39" y="5"/>
                  </a:moveTo>
                  <a:cubicBezTo>
                    <a:pt x="26" y="0"/>
                    <a:pt x="13" y="9"/>
                    <a:pt x="7" y="20"/>
                  </a:cubicBezTo>
                  <a:cubicBezTo>
                    <a:pt x="3" y="26"/>
                    <a:pt x="2" y="33"/>
                    <a:pt x="1" y="40"/>
                  </a:cubicBezTo>
                  <a:cubicBezTo>
                    <a:pt x="0" y="49"/>
                    <a:pt x="3" y="52"/>
                    <a:pt x="8" y="57"/>
                  </a:cubicBezTo>
                  <a:cubicBezTo>
                    <a:pt x="10" y="60"/>
                    <a:pt x="14" y="57"/>
                    <a:pt x="14" y="54"/>
                  </a:cubicBezTo>
                  <a:cubicBezTo>
                    <a:pt x="13" y="51"/>
                    <a:pt x="15" y="47"/>
                    <a:pt x="15" y="44"/>
                  </a:cubicBezTo>
                  <a:cubicBezTo>
                    <a:pt x="14" y="40"/>
                    <a:pt x="16" y="35"/>
                    <a:pt x="18" y="31"/>
                  </a:cubicBezTo>
                  <a:cubicBezTo>
                    <a:pt x="22" y="22"/>
                    <a:pt x="28" y="17"/>
                    <a:pt x="37" y="18"/>
                  </a:cubicBezTo>
                  <a:cubicBezTo>
                    <a:pt x="45" y="19"/>
                    <a:pt x="46" y="7"/>
                    <a:pt x="39"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1">
                <a:ln>
                  <a:noFill/>
                </a:ln>
                <a:solidFill>
                  <a:schemeClr val="tx1"/>
                </a:solidFill>
                <a:effectLst/>
                <a:uLnTx/>
                <a:uFillTx/>
                <a:latin typeface="+mn-lt"/>
                <a:ea typeface="+mn-ea"/>
                <a:cs typeface="+mn-ea"/>
                <a:sym typeface="+mn-lt"/>
              </a:endParaRPr>
            </a:p>
          </p:txBody>
        </p:sp>
        <p:sp>
          <p:nvSpPr>
            <p:cNvPr id="48" name="Freeform 11"/>
            <p:cNvSpPr/>
            <p:nvPr/>
          </p:nvSpPr>
          <p:spPr bwMode="auto">
            <a:xfrm>
              <a:off x="3117" y="1300"/>
              <a:ext cx="187" cy="282"/>
            </a:xfrm>
            <a:custGeom>
              <a:avLst/>
              <a:gdLst>
                <a:gd name="T0" fmla="*/ 65 w 70"/>
                <a:gd name="T1" fmla="*/ 25 h 105"/>
                <a:gd name="T2" fmla="*/ 12 w 70"/>
                <a:gd name="T3" fmla="*/ 49 h 105"/>
                <a:gd name="T4" fmla="*/ 0 w 70"/>
                <a:gd name="T5" fmla="*/ 86 h 105"/>
                <a:gd name="T6" fmla="*/ 18 w 70"/>
                <a:gd name="T7" fmla="*/ 101 h 105"/>
                <a:gd name="T8" fmla="*/ 19 w 70"/>
                <a:gd name="T9" fmla="*/ 96 h 105"/>
                <a:gd name="T10" fmla="*/ 22 w 70"/>
                <a:gd name="T11" fmla="*/ 58 h 105"/>
                <a:gd name="T12" fmla="*/ 53 w 70"/>
                <a:gd name="T13" fmla="*/ 32 h 105"/>
                <a:gd name="T14" fmla="*/ 65 w 70"/>
                <a:gd name="T15" fmla="*/ 25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105">
                  <a:moveTo>
                    <a:pt x="65" y="25"/>
                  </a:moveTo>
                  <a:cubicBezTo>
                    <a:pt x="47" y="0"/>
                    <a:pt x="21" y="33"/>
                    <a:pt x="12" y="49"/>
                  </a:cubicBezTo>
                  <a:cubicBezTo>
                    <a:pt x="5" y="60"/>
                    <a:pt x="0" y="73"/>
                    <a:pt x="0" y="86"/>
                  </a:cubicBezTo>
                  <a:cubicBezTo>
                    <a:pt x="1" y="96"/>
                    <a:pt x="7" y="105"/>
                    <a:pt x="18" y="101"/>
                  </a:cubicBezTo>
                  <a:cubicBezTo>
                    <a:pt x="20" y="100"/>
                    <a:pt x="21" y="97"/>
                    <a:pt x="19" y="96"/>
                  </a:cubicBezTo>
                  <a:cubicBezTo>
                    <a:pt x="6" y="88"/>
                    <a:pt x="17" y="68"/>
                    <a:pt x="22" y="58"/>
                  </a:cubicBezTo>
                  <a:cubicBezTo>
                    <a:pt x="25" y="53"/>
                    <a:pt x="45" y="21"/>
                    <a:pt x="53" y="32"/>
                  </a:cubicBezTo>
                  <a:cubicBezTo>
                    <a:pt x="58" y="40"/>
                    <a:pt x="70" y="33"/>
                    <a:pt x="65"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1">
                <a:ln>
                  <a:noFill/>
                </a:ln>
                <a:solidFill>
                  <a:schemeClr val="tx1"/>
                </a:solidFill>
                <a:effectLst/>
                <a:uLnTx/>
                <a:uFillTx/>
                <a:latin typeface="+mn-lt"/>
                <a:ea typeface="+mn-ea"/>
                <a:cs typeface="+mn-ea"/>
                <a:sym typeface="+mn-lt"/>
              </a:endParaRPr>
            </a:p>
          </p:txBody>
        </p:sp>
        <p:sp>
          <p:nvSpPr>
            <p:cNvPr id="49" name="Freeform 12"/>
            <p:cNvSpPr/>
            <p:nvPr/>
          </p:nvSpPr>
          <p:spPr bwMode="auto">
            <a:xfrm>
              <a:off x="4330" y="1485"/>
              <a:ext cx="129" cy="142"/>
            </a:xfrm>
            <a:custGeom>
              <a:avLst/>
              <a:gdLst>
                <a:gd name="T0" fmla="*/ 41 w 48"/>
                <a:gd name="T1" fmla="*/ 34 h 53"/>
                <a:gd name="T2" fmla="*/ 30 w 48"/>
                <a:gd name="T3" fmla="*/ 13 h 53"/>
                <a:gd name="T4" fmla="*/ 15 w 48"/>
                <a:gd name="T5" fmla="*/ 1 h 53"/>
                <a:gd name="T6" fmla="*/ 0 w 48"/>
                <a:gd name="T7" fmla="*/ 9 h 53"/>
                <a:gd name="T8" fmla="*/ 6 w 48"/>
                <a:gd name="T9" fmla="*/ 15 h 53"/>
                <a:gd name="T10" fmla="*/ 15 w 48"/>
                <a:gd name="T11" fmla="*/ 13 h 53"/>
                <a:gd name="T12" fmla="*/ 24 w 48"/>
                <a:gd name="T13" fmla="*/ 27 h 53"/>
                <a:gd name="T14" fmla="*/ 31 w 48"/>
                <a:gd name="T15" fmla="*/ 42 h 53"/>
                <a:gd name="T16" fmla="*/ 39 w 48"/>
                <a:gd name="T17" fmla="*/ 52 h 53"/>
                <a:gd name="T18" fmla="*/ 45 w 48"/>
                <a:gd name="T19" fmla="*/ 49 h 53"/>
                <a:gd name="T20" fmla="*/ 41 w 48"/>
                <a:gd name="T21" fmla="*/ 34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8" h="53">
                  <a:moveTo>
                    <a:pt x="41" y="34"/>
                  </a:moveTo>
                  <a:cubicBezTo>
                    <a:pt x="38" y="27"/>
                    <a:pt x="35" y="20"/>
                    <a:pt x="30" y="13"/>
                  </a:cubicBezTo>
                  <a:cubicBezTo>
                    <a:pt x="26" y="8"/>
                    <a:pt x="22" y="2"/>
                    <a:pt x="15" y="1"/>
                  </a:cubicBezTo>
                  <a:cubicBezTo>
                    <a:pt x="9" y="0"/>
                    <a:pt x="2" y="3"/>
                    <a:pt x="0" y="9"/>
                  </a:cubicBezTo>
                  <a:cubicBezTo>
                    <a:pt x="0" y="12"/>
                    <a:pt x="2" y="16"/>
                    <a:pt x="6" y="15"/>
                  </a:cubicBezTo>
                  <a:cubicBezTo>
                    <a:pt x="10" y="13"/>
                    <a:pt x="11" y="10"/>
                    <a:pt x="15" y="13"/>
                  </a:cubicBezTo>
                  <a:cubicBezTo>
                    <a:pt x="19" y="17"/>
                    <a:pt x="22" y="22"/>
                    <a:pt x="24" y="27"/>
                  </a:cubicBezTo>
                  <a:cubicBezTo>
                    <a:pt x="27" y="32"/>
                    <a:pt x="29" y="37"/>
                    <a:pt x="31" y="42"/>
                  </a:cubicBezTo>
                  <a:cubicBezTo>
                    <a:pt x="33" y="45"/>
                    <a:pt x="34" y="51"/>
                    <a:pt x="39" y="52"/>
                  </a:cubicBezTo>
                  <a:cubicBezTo>
                    <a:pt x="41" y="53"/>
                    <a:pt x="44" y="52"/>
                    <a:pt x="45" y="49"/>
                  </a:cubicBezTo>
                  <a:cubicBezTo>
                    <a:pt x="48" y="44"/>
                    <a:pt x="44" y="38"/>
                    <a:pt x="41"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1">
                <a:ln>
                  <a:noFill/>
                </a:ln>
                <a:solidFill>
                  <a:schemeClr val="tx1"/>
                </a:solidFill>
                <a:effectLst/>
                <a:uLnTx/>
                <a:uFillTx/>
                <a:latin typeface="+mn-lt"/>
                <a:ea typeface="+mn-ea"/>
                <a:cs typeface="+mn-ea"/>
                <a:sym typeface="+mn-lt"/>
              </a:endParaRPr>
            </a:p>
          </p:txBody>
        </p:sp>
        <p:sp>
          <p:nvSpPr>
            <p:cNvPr id="50" name="Freeform 13"/>
            <p:cNvSpPr/>
            <p:nvPr/>
          </p:nvSpPr>
          <p:spPr bwMode="auto">
            <a:xfrm>
              <a:off x="4359" y="1346"/>
              <a:ext cx="204" cy="244"/>
            </a:xfrm>
            <a:custGeom>
              <a:avLst/>
              <a:gdLst>
                <a:gd name="T0" fmla="*/ 67 w 76"/>
                <a:gd name="T1" fmla="*/ 59 h 91"/>
                <a:gd name="T2" fmla="*/ 54 w 76"/>
                <a:gd name="T3" fmla="*/ 32 h 91"/>
                <a:gd name="T4" fmla="*/ 2 w 76"/>
                <a:gd name="T5" fmla="*/ 10 h 91"/>
                <a:gd name="T6" fmla="*/ 3 w 76"/>
                <a:gd name="T7" fmla="*/ 14 h 91"/>
                <a:gd name="T8" fmla="*/ 52 w 76"/>
                <a:gd name="T9" fmla="*/ 52 h 91"/>
                <a:gd name="T10" fmla="*/ 66 w 76"/>
                <a:gd name="T11" fmla="*/ 89 h 91"/>
                <a:gd name="T12" fmla="*/ 75 w 76"/>
                <a:gd name="T13" fmla="*/ 82 h 91"/>
                <a:gd name="T14" fmla="*/ 67 w 76"/>
                <a:gd name="T15" fmla="*/ 5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91">
                  <a:moveTo>
                    <a:pt x="67" y="59"/>
                  </a:moveTo>
                  <a:cubicBezTo>
                    <a:pt x="64" y="50"/>
                    <a:pt x="61" y="40"/>
                    <a:pt x="54" y="32"/>
                  </a:cubicBezTo>
                  <a:cubicBezTo>
                    <a:pt x="43" y="17"/>
                    <a:pt x="21" y="0"/>
                    <a:pt x="2" y="10"/>
                  </a:cubicBezTo>
                  <a:cubicBezTo>
                    <a:pt x="0" y="11"/>
                    <a:pt x="1" y="14"/>
                    <a:pt x="3" y="14"/>
                  </a:cubicBezTo>
                  <a:cubicBezTo>
                    <a:pt x="27" y="14"/>
                    <a:pt x="46" y="30"/>
                    <a:pt x="52" y="52"/>
                  </a:cubicBezTo>
                  <a:cubicBezTo>
                    <a:pt x="55" y="62"/>
                    <a:pt x="56" y="84"/>
                    <a:pt x="66" y="89"/>
                  </a:cubicBezTo>
                  <a:cubicBezTo>
                    <a:pt x="71" y="91"/>
                    <a:pt x="76" y="87"/>
                    <a:pt x="75" y="82"/>
                  </a:cubicBezTo>
                  <a:cubicBezTo>
                    <a:pt x="73" y="74"/>
                    <a:pt x="69" y="67"/>
                    <a:pt x="67" y="5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1">
                <a:ln>
                  <a:noFill/>
                </a:ln>
                <a:solidFill>
                  <a:schemeClr val="tx1"/>
                </a:solidFill>
                <a:effectLst/>
                <a:uLnTx/>
                <a:uFillTx/>
                <a:latin typeface="+mn-lt"/>
                <a:ea typeface="+mn-ea"/>
                <a:cs typeface="+mn-ea"/>
                <a:sym typeface="+mn-lt"/>
              </a:endParaRPr>
            </a:p>
          </p:txBody>
        </p:sp>
      </p:grpSp>
      <p:sp>
        <p:nvSpPr>
          <p:cNvPr id="18" name="î$1idè"/>
          <p:cNvSpPr/>
          <p:nvPr/>
        </p:nvSpPr>
        <p:spPr>
          <a:xfrm>
            <a:off x="4287717" y="2511202"/>
            <a:ext cx="6421142" cy="2209251"/>
          </a:xfrm>
          <a:prstGeom prst="snip2SameRect">
            <a:avLst>
              <a:gd name="adj1" fmla="val 0"/>
              <a:gd name="adj2" fmla="val 0"/>
            </a:avLst>
          </a:prstGeom>
          <a:ln>
            <a:noFill/>
          </a:ln>
        </p:spPr>
        <p:txBody>
          <a:bodyPr/>
          <a:lstStyle/>
          <a:p>
            <a:pPr marL="0" marR="0" lvl="0" indent="0" algn="l" defTabSz="914400" rtl="0" eaLnBrk="1" fontAlgn="base" latinLnBrk="0" hangingPunct="1">
              <a:lnSpc>
                <a:spcPct val="170000"/>
              </a:lnSpc>
              <a:spcBef>
                <a:spcPct val="0"/>
              </a:spcBef>
              <a:spcAft>
                <a:spcPct val="0"/>
              </a:spcAft>
              <a:buClrTx/>
              <a:buSzTx/>
              <a:buFont typeface="Arial" panose="020B0604020202020204" pitchFamily="34" charset="0"/>
              <a:buNone/>
              <a:defRPr/>
            </a:pPr>
            <a:r>
              <a:rPr kumimoji="0" lang="zh-CN" altLang="en-US" sz="2000" b="0" i="0" u="none" strike="noStrike" kern="1200" cap="none" spc="0" normalizeH="0" baseline="0" noProof="1">
                <a:ln>
                  <a:noFill/>
                </a:ln>
                <a:solidFill>
                  <a:schemeClr val="tx1"/>
                </a:solidFill>
                <a:effectLst/>
                <a:uLnTx/>
                <a:uFillTx/>
                <a:latin typeface="隶书" panose="02010509060101010101" pitchFamily="49" charset="-122"/>
                <a:ea typeface="隶书" panose="02010509060101010101" pitchFamily="49" charset="-122"/>
                <a:cs typeface="+mn-ea"/>
                <a:sym typeface="+mn-lt"/>
              </a:rPr>
              <a:t>为了使薯片在长途运输中不受潮软化，用蜡密封的桶装薯片应运而生。但是这种包装十分笨重，且无法满足长期保存的需要。</a:t>
            </a:r>
          </a:p>
        </p:txBody>
      </p:sp>
      <p:grpSp>
        <p:nvGrpSpPr>
          <p:cNvPr id="7188" name="PA_组合 139"/>
          <p:cNvGrpSpPr/>
          <p:nvPr/>
        </p:nvGrpSpPr>
        <p:grpSpPr>
          <a:xfrm rot="10555435" flipV="1">
            <a:off x="4463267" y="2109909"/>
            <a:ext cx="5688005" cy="354524"/>
            <a:chOff x="13934" y="-1093"/>
            <a:chExt cx="1396236" cy="389185"/>
          </a:xfrm>
        </p:grpSpPr>
        <p:sp>
          <p:nvSpPr>
            <p:cNvPr id="77" name="chenying0907 135"/>
            <p:cNvSpPr/>
            <p:nvPr/>
          </p:nvSpPr>
          <p:spPr>
            <a:xfrm>
              <a:off x="1373930" y="-1093"/>
              <a:ext cx="36240" cy="33112"/>
            </a:xfrm>
            <a:custGeom>
              <a:avLst/>
              <a:gdLst/>
              <a:ahLst/>
              <a:cxnLst>
                <a:cxn ang="0">
                  <a:pos x="wd2" y="hd2"/>
                </a:cxn>
                <a:cxn ang="5400000">
                  <a:pos x="wd2" y="hd2"/>
                </a:cxn>
                <a:cxn ang="10800000">
                  <a:pos x="wd2" y="hd2"/>
                </a:cxn>
                <a:cxn ang="16200000">
                  <a:pos x="wd2" y="hd2"/>
                </a:cxn>
              </a:cxnLst>
              <a:rect l="0" t="0" r="r" b="b"/>
              <a:pathLst>
                <a:path w="14919" h="14783" extrusionOk="0">
                  <a:moveTo>
                    <a:pt x="14668" y="9624"/>
                  </a:moveTo>
                  <a:cubicBezTo>
                    <a:pt x="13296" y="16702"/>
                    <a:pt x="3141" y="16108"/>
                    <a:pt x="711" y="10207"/>
                  </a:cubicBezTo>
                  <a:cubicBezTo>
                    <a:pt x="-4134" y="-1569"/>
                    <a:pt x="17466" y="-4898"/>
                    <a:pt x="14668" y="9624"/>
                  </a:cubicBezTo>
                  <a:close/>
                </a:path>
              </a:pathLst>
            </a:custGeom>
            <a:noFill/>
            <a:ln w="12700" cap="flat">
              <a:solidFill>
                <a:srgbClr val="231F20"/>
              </a:solidFill>
              <a:prstDash val="dashDot"/>
              <a:miter lim="400000"/>
            </a:ln>
            <a:effectLst/>
          </p:spPr>
          <p:txBody>
            <a:bodyPr lIns="38100" tIns="38100" rIns="38100" bIns="38100" anchor="ctr"/>
            <a:lstStyle/>
            <a:p>
              <a:pPr marL="0" marR="0" lvl="0" indent="0" algn="l" defTabSz="457200" rtl="0" eaLnBrk="1" fontAlgn="auto" latinLnBrk="0" hangingPunct="1">
                <a:lnSpc>
                  <a:spcPct val="100000"/>
                </a:lnSpc>
                <a:spcBef>
                  <a:spcPct val="0"/>
                </a:spcBef>
                <a:spcAft>
                  <a:spcPct val="0"/>
                </a:spcAft>
                <a:buClrTx/>
                <a:buSzTx/>
                <a:buFont typeface="Arial" panose="020B0604020202020204" pitchFamily="34" charset="0"/>
                <a:buNone/>
                <a:defRPr sz="3000">
                  <a:solidFill>
                    <a:srgbClr val="FFFFFF"/>
                  </a:solidFill>
                  <a:effectLst>
                    <a:outerShdw blurRad="38100" dist="12700" dir="5400000">
                      <a:srgbClr val="000000">
                        <a:alpha val="50000"/>
                      </a:srgbClr>
                    </a:outerShdw>
                  </a:effectLst>
                </a:defRPr>
              </a:pPr>
              <a:endParaRPr kumimoji="0" sz="3000" b="0" i="0" u="none" strike="noStrike" kern="1200" cap="none" spc="0" normalizeH="0" baseline="0" noProof="0">
                <a:ln>
                  <a:noFill/>
                </a:ln>
                <a:solidFill>
                  <a:srgbClr val="FFFFFF"/>
                </a:solidFill>
                <a:effectLst>
                  <a:outerShdw blurRad="38100" dist="12700" dir="5400000">
                    <a:srgbClr val="000000">
                      <a:alpha val="50000"/>
                    </a:srgbClr>
                  </a:outerShdw>
                </a:effectLst>
                <a:uLnTx/>
                <a:uFillTx/>
                <a:latin typeface="+mn-lt"/>
                <a:ea typeface="+mn-ea"/>
                <a:cs typeface="+mn-ea"/>
                <a:sym typeface="+mn-lt"/>
              </a:endParaRPr>
            </a:p>
          </p:txBody>
        </p:sp>
        <p:sp>
          <p:nvSpPr>
            <p:cNvPr id="78" name="chenying0907 136"/>
            <p:cNvSpPr/>
            <p:nvPr/>
          </p:nvSpPr>
          <p:spPr>
            <a:xfrm>
              <a:off x="13934" y="13409"/>
              <a:ext cx="1352203" cy="374683"/>
            </a:xfrm>
            <a:custGeom>
              <a:avLst/>
              <a:gdLst/>
              <a:ahLst/>
              <a:cxnLst>
                <a:cxn ang="0">
                  <a:pos x="wd2" y="hd2"/>
                </a:cxn>
                <a:cxn ang="5400000">
                  <a:pos x="wd2" y="hd2"/>
                </a:cxn>
                <a:cxn ang="10800000">
                  <a:pos x="wd2" y="hd2"/>
                </a:cxn>
                <a:cxn ang="16200000">
                  <a:pos x="wd2" y="hd2"/>
                </a:cxn>
              </a:cxnLst>
              <a:rect l="0" t="0" r="r" b="b"/>
              <a:pathLst>
                <a:path w="21600" h="19912" extrusionOk="0">
                  <a:moveTo>
                    <a:pt x="0" y="11488"/>
                  </a:moveTo>
                  <a:cubicBezTo>
                    <a:pt x="487" y="15274"/>
                    <a:pt x="2411" y="21290"/>
                    <a:pt x="3846" y="19628"/>
                  </a:cubicBezTo>
                  <a:cubicBezTo>
                    <a:pt x="4495" y="18877"/>
                    <a:pt x="4749" y="16868"/>
                    <a:pt x="5017" y="14957"/>
                  </a:cubicBezTo>
                  <a:cubicBezTo>
                    <a:pt x="5420" y="12072"/>
                    <a:pt x="5921" y="7692"/>
                    <a:pt x="6882" y="6380"/>
                  </a:cubicBezTo>
                  <a:cubicBezTo>
                    <a:pt x="7909" y="4976"/>
                    <a:pt x="8909" y="7635"/>
                    <a:pt x="9446" y="10215"/>
                  </a:cubicBezTo>
                  <a:cubicBezTo>
                    <a:pt x="10035" y="13042"/>
                    <a:pt x="10932" y="15637"/>
                    <a:pt x="12033" y="14691"/>
                  </a:cubicBezTo>
                  <a:cubicBezTo>
                    <a:pt x="13984" y="13011"/>
                    <a:pt x="12576" y="4396"/>
                    <a:pt x="14172" y="1656"/>
                  </a:cubicBezTo>
                  <a:cubicBezTo>
                    <a:pt x="14906" y="396"/>
                    <a:pt x="15577" y="1880"/>
                    <a:pt x="16102" y="3544"/>
                  </a:cubicBezTo>
                  <a:cubicBezTo>
                    <a:pt x="16745" y="5586"/>
                    <a:pt x="17079" y="7207"/>
                    <a:pt x="18030" y="7490"/>
                  </a:cubicBezTo>
                  <a:cubicBezTo>
                    <a:pt x="18588" y="7656"/>
                    <a:pt x="19101" y="6897"/>
                    <a:pt x="19447" y="5427"/>
                  </a:cubicBezTo>
                  <a:cubicBezTo>
                    <a:pt x="19755" y="4117"/>
                    <a:pt x="19782" y="1393"/>
                    <a:pt x="20208" y="457"/>
                  </a:cubicBezTo>
                  <a:cubicBezTo>
                    <a:pt x="20555" y="-310"/>
                    <a:pt x="21224" y="60"/>
                    <a:pt x="21600" y="337"/>
                  </a:cubicBezTo>
                </a:path>
              </a:pathLst>
            </a:custGeom>
            <a:noFill/>
            <a:ln w="12700" cap="flat">
              <a:solidFill>
                <a:srgbClr val="231F20"/>
              </a:solidFill>
              <a:prstDash val="dashDot"/>
              <a:miter lim="400000"/>
            </a:ln>
            <a:effectLst/>
          </p:spPr>
          <p:txBody>
            <a:bodyPr lIns="38100" tIns="38100" rIns="38100" bIns="38100" anchor="ctr"/>
            <a:lstStyle/>
            <a:p>
              <a:pPr marL="0" marR="0" lvl="0" indent="0" algn="l" defTabSz="457200" rtl="0" eaLnBrk="1" fontAlgn="auto" latinLnBrk="0" hangingPunct="1">
                <a:lnSpc>
                  <a:spcPct val="100000"/>
                </a:lnSpc>
                <a:spcBef>
                  <a:spcPct val="0"/>
                </a:spcBef>
                <a:spcAft>
                  <a:spcPct val="0"/>
                </a:spcAft>
                <a:buClrTx/>
                <a:buSzTx/>
                <a:buFont typeface="Arial" panose="020B0604020202020204" pitchFamily="34" charset="0"/>
                <a:buNone/>
                <a:defRPr sz="3000">
                  <a:solidFill>
                    <a:srgbClr val="FFFFFF"/>
                  </a:solidFill>
                  <a:effectLst>
                    <a:outerShdw blurRad="38100" dist="12700" dir="5400000">
                      <a:srgbClr val="000000">
                        <a:alpha val="50000"/>
                      </a:srgbClr>
                    </a:outerShdw>
                  </a:effectLst>
                </a:defRPr>
              </a:pPr>
              <a:endParaRPr kumimoji="0" sz="3000" b="0" i="0" u="none" strike="noStrike" kern="1200" cap="none" spc="0" normalizeH="0" baseline="0" noProof="0">
                <a:ln>
                  <a:noFill/>
                </a:ln>
                <a:solidFill>
                  <a:srgbClr val="FFFFFF"/>
                </a:solidFill>
                <a:effectLst>
                  <a:outerShdw blurRad="38100" dist="12700" dir="5400000">
                    <a:srgbClr val="000000">
                      <a:alpha val="50000"/>
                    </a:srgbClr>
                  </a:outerShdw>
                </a:effectLst>
                <a:uLnTx/>
                <a:uFillTx/>
                <a:latin typeface="+mn-lt"/>
                <a:ea typeface="+mn-ea"/>
                <a:cs typeface="+mn-ea"/>
                <a:sym typeface="+mn-lt"/>
              </a:endParaRPr>
            </a:p>
          </p:txBody>
        </p:sp>
      </p:grpSp>
      <p:grpSp>
        <p:nvGrpSpPr>
          <p:cNvPr id="7191" name="PA_组合 139"/>
          <p:cNvGrpSpPr/>
          <p:nvPr/>
        </p:nvGrpSpPr>
        <p:grpSpPr>
          <a:xfrm rot="10471270" flipV="1">
            <a:off x="914400" y="547688"/>
            <a:ext cx="2019300" cy="147637"/>
            <a:chOff x="12700" y="-1"/>
            <a:chExt cx="1395068" cy="386881"/>
          </a:xfrm>
        </p:grpSpPr>
        <p:sp>
          <p:nvSpPr>
            <p:cNvPr id="112" name="chenying0907 135"/>
            <p:cNvSpPr/>
            <p:nvPr/>
          </p:nvSpPr>
          <p:spPr>
            <a:xfrm>
              <a:off x="1375762" y="1222"/>
              <a:ext cx="36192" cy="33280"/>
            </a:xfrm>
            <a:custGeom>
              <a:avLst/>
              <a:gdLst/>
              <a:ahLst/>
              <a:cxnLst>
                <a:cxn ang="0">
                  <a:pos x="wd2" y="hd2"/>
                </a:cxn>
                <a:cxn ang="5400000">
                  <a:pos x="wd2" y="hd2"/>
                </a:cxn>
                <a:cxn ang="10800000">
                  <a:pos x="wd2" y="hd2"/>
                </a:cxn>
                <a:cxn ang="16200000">
                  <a:pos x="wd2" y="hd2"/>
                </a:cxn>
              </a:cxnLst>
              <a:rect l="0" t="0" r="r" b="b"/>
              <a:pathLst>
                <a:path w="14919" h="14783" extrusionOk="0">
                  <a:moveTo>
                    <a:pt x="14668" y="9624"/>
                  </a:moveTo>
                  <a:cubicBezTo>
                    <a:pt x="13296" y="16702"/>
                    <a:pt x="3141" y="16108"/>
                    <a:pt x="711" y="10207"/>
                  </a:cubicBezTo>
                  <a:cubicBezTo>
                    <a:pt x="-4134" y="-1569"/>
                    <a:pt x="17466" y="-4898"/>
                    <a:pt x="14668" y="9624"/>
                  </a:cubicBezTo>
                  <a:close/>
                </a:path>
              </a:pathLst>
            </a:custGeom>
            <a:noFill/>
            <a:ln w="12700" cap="flat">
              <a:solidFill>
                <a:srgbClr val="231F20"/>
              </a:solidFill>
              <a:prstDash val="dashDot"/>
              <a:miter lim="400000"/>
            </a:ln>
            <a:effectLst/>
          </p:spPr>
          <p:txBody>
            <a:bodyPr lIns="38100" tIns="38100" rIns="38100" bIns="38100" anchor="ctr"/>
            <a:lstStyle/>
            <a:p>
              <a:pPr marL="0" marR="0" lvl="0" indent="0" algn="l" defTabSz="457200" rtl="0" eaLnBrk="1" fontAlgn="auto" latinLnBrk="0" hangingPunct="1">
                <a:lnSpc>
                  <a:spcPct val="100000"/>
                </a:lnSpc>
                <a:spcBef>
                  <a:spcPct val="0"/>
                </a:spcBef>
                <a:spcAft>
                  <a:spcPct val="0"/>
                </a:spcAft>
                <a:buClrTx/>
                <a:buSzTx/>
                <a:buFont typeface="Arial" panose="020B0604020202020204" pitchFamily="34" charset="0"/>
                <a:buNone/>
                <a:defRPr sz="3000">
                  <a:solidFill>
                    <a:srgbClr val="FFFFFF"/>
                  </a:solidFill>
                  <a:effectLst>
                    <a:outerShdw blurRad="38100" dist="12700" dir="5400000">
                      <a:srgbClr val="000000">
                        <a:alpha val="50000"/>
                      </a:srgbClr>
                    </a:outerShdw>
                  </a:effectLst>
                </a:defRPr>
              </a:pPr>
              <a:endParaRPr kumimoji="0" sz="3000" b="0" i="0" u="none" strike="noStrike" kern="1200" cap="none" spc="0" normalizeH="0" baseline="0" noProof="0">
                <a:ln>
                  <a:noFill/>
                </a:ln>
                <a:solidFill>
                  <a:srgbClr val="FFFFFF"/>
                </a:solidFill>
                <a:effectLst>
                  <a:outerShdw blurRad="38100" dist="12700" dir="5400000">
                    <a:srgbClr val="000000">
                      <a:alpha val="50000"/>
                    </a:srgbClr>
                  </a:outerShdw>
                </a:effectLst>
                <a:uLnTx/>
                <a:uFillTx/>
                <a:latin typeface="+mn-lt"/>
                <a:ea typeface="+mn-ea"/>
                <a:cs typeface="+mn-ea"/>
                <a:sym typeface="+mn-lt"/>
              </a:endParaRPr>
            </a:p>
          </p:txBody>
        </p:sp>
        <p:sp>
          <p:nvSpPr>
            <p:cNvPr id="114" name="chenying0907 136"/>
            <p:cNvSpPr/>
            <p:nvPr/>
          </p:nvSpPr>
          <p:spPr>
            <a:xfrm>
              <a:off x="15138" y="19400"/>
              <a:ext cx="1352294" cy="374402"/>
            </a:xfrm>
            <a:custGeom>
              <a:avLst/>
              <a:gdLst/>
              <a:ahLst/>
              <a:cxnLst>
                <a:cxn ang="0">
                  <a:pos x="wd2" y="hd2"/>
                </a:cxn>
                <a:cxn ang="5400000">
                  <a:pos x="wd2" y="hd2"/>
                </a:cxn>
                <a:cxn ang="10800000">
                  <a:pos x="wd2" y="hd2"/>
                </a:cxn>
                <a:cxn ang="16200000">
                  <a:pos x="wd2" y="hd2"/>
                </a:cxn>
              </a:cxnLst>
              <a:rect l="0" t="0" r="r" b="b"/>
              <a:pathLst>
                <a:path w="21600" h="19912" extrusionOk="0">
                  <a:moveTo>
                    <a:pt x="0" y="11488"/>
                  </a:moveTo>
                  <a:cubicBezTo>
                    <a:pt x="487" y="15274"/>
                    <a:pt x="2411" y="21290"/>
                    <a:pt x="3846" y="19628"/>
                  </a:cubicBezTo>
                  <a:cubicBezTo>
                    <a:pt x="4495" y="18877"/>
                    <a:pt x="4749" y="16868"/>
                    <a:pt x="5017" y="14957"/>
                  </a:cubicBezTo>
                  <a:cubicBezTo>
                    <a:pt x="5420" y="12072"/>
                    <a:pt x="5921" y="7692"/>
                    <a:pt x="6882" y="6380"/>
                  </a:cubicBezTo>
                  <a:cubicBezTo>
                    <a:pt x="7909" y="4976"/>
                    <a:pt x="8909" y="7635"/>
                    <a:pt x="9446" y="10215"/>
                  </a:cubicBezTo>
                  <a:cubicBezTo>
                    <a:pt x="10035" y="13042"/>
                    <a:pt x="10932" y="15637"/>
                    <a:pt x="12033" y="14691"/>
                  </a:cubicBezTo>
                  <a:cubicBezTo>
                    <a:pt x="13984" y="13011"/>
                    <a:pt x="12576" y="4396"/>
                    <a:pt x="14172" y="1656"/>
                  </a:cubicBezTo>
                  <a:cubicBezTo>
                    <a:pt x="14906" y="396"/>
                    <a:pt x="15577" y="1880"/>
                    <a:pt x="16102" y="3544"/>
                  </a:cubicBezTo>
                  <a:cubicBezTo>
                    <a:pt x="16745" y="5586"/>
                    <a:pt x="17079" y="7207"/>
                    <a:pt x="18030" y="7490"/>
                  </a:cubicBezTo>
                  <a:cubicBezTo>
                    <a:pt x="18588" y="7656"/>
                    <a:pt x="19101" y="6897"/>
                    <a:pt x="19447" y="5427"/>
                  </a:cubicBezTo>
                  <a:cubicBezTo>
                    <a:pt x="19755" y="4117"/>
                    <a:pt x="19782" y="1393"/>
                    <a:pt x="20208" y="457"/>
                  </a:cubicBezTo>
                  <a:cubicBezTo>
                    <a:pt x="20555" y="-310"/>
                    <a:pt x="21224" y="60"/>
                    <a:pt x="21600" y="337"/>
                  </a:cubicBezTo>
                </a:path>
              </a:pathLst>
            </a:custGeom>
            <a:noFill/>
            <a:ln w="12700" cap="flat">
              <a:solidFill>
                <a:srgbClr val="231F20"/>
              </a:solidFill>
              <a:prstDash val="dashDot"/>
              <a:miter lim="400000"/>
            </a:ln>
            <a:effectLst/>
          </p:spPr>
          <p:txBody>
            <a:bodyPr lIns="38100" tIns="38100" rIns="38100" bIns="38100" anchor="ctr"/>
            <a:lstStyle/>
            <a:p>
              <a:pPr marL="0" marR="0" lvl="0" indent="0" algn="l" defTabSz="457200" rtl="0" eaLnBrk="1" fontAlgn="auto" latinLnBrk="0" hangingPunct="1">
                <a:lnSpc>
                  <a:spcPct val="100000"/>
                </a:lnSpc>
                <a:spcBef>
                  <a:spcPct val="0"/>
                </a:spcBef>
                <a:spcAft>
                  <a:spcPct val="0"/>
                </a:spcAft>
                <a:buClrTx/>
                <a:buSzTx/>
                <a:buFont typeface="Arial" panose="020B0604020202020204" pitchFamily="34" charset="0"/>
                <a:buNone/>
                <a:defRPr sz="3000">
                  <a:solidFill>
                    <a:srgbClr val="FFFFFF"/>
                  </a:solidFill>
                  <a:effectLst>
                    <a:outerShdw blurRad="38100" dist="12700" dir="5400000">
                      <a:srgbClr val="000000">
                        <a:alpha val="50000"/>
                      </a:srgbClr>
                    </a:outerShdw>
                  </a:effectLst>
                </a:defRPr>
              </a:pPr>
              <a:endParaRPr kumimoji="0" sz="3000" b="0" i="0" u="none" strike="noStrike" kern="1200" cap="none" spc="0" normalizeH="0" baseline="0" noProof="0">
                <a:ln>
                  <a:noFill/>
                </a:ln>
                <a:solidFill>
                  <a:srgbClr val="FFFFFF"/>
                </a:solidFill>
                <a:effectLst>
                  <a:outerShdw blurRad="38100" dist="12700" dir="5400000">
                    <a:srgbClr val="000000">
                      <a:alpha val="50000"/>
                    </a:srgbClr>
                  </a:outerShdw>
                </a:effectLst>
                <a:uLnTx/>
                <a:uFillTx/>
                <a:latin typeface="+mn-lt"/>
                <a:ea typeface="+mn-ea"/>
                <a:cs typeface="+mn-ea"/>
                <a:sym typeface="+mn-lt"/>
              </a:endParaRPr>
            </a:p>
          </p:txBody>
        </p:sp>
      </p:grpSp>
      <p:sp>
        <p:nvSpPr>
          <p:cNvPr id="7194" name="文本框 55"/>
          <p:cNvSpPr txBox="1"/>
          <p:nvPr/>
        </p:nvSpPr>
        <p:spPr>
          <a:xfrm>
            <a:off x="803275" y="149225"/>
            <a:ext cx="2193925" cy="523220"/>
          </a:xfrm>
          <a:prstGeom prst="rect">
            <a:avLst/>
          </a:prstGeom>
          <a:noFill/>
          <a:ln w="9525">
            <a:noFill/>
          </a:ln>
        </p:spPr>
        <p:txBody>
          <a:bodyPr anchor="t" anchorCtr="0">
            <a:spAutoFit/>
          </a:bodyPr>
          <a:lstStyle/>
          <a:p>
            <a:pPr algn="ctr"/>
            <a:r>
              <a:rPr lang="zh-CN" altLang="en-US" sz="2800" dirty="0">
                <a:latin typeface="隶书" panose="02010509060101010101" pitchFamily="49" charset="-122"/>
                <a:ea typeface="隶书" panose="02010509060101010101" pitchFamily="49" charset="-122"/>
                <a:cs typeface="+mn-ea"/>
                <a:sym typeface="+mn-lt"/>
              </a:rPr>
              <a:t>薯片的诞生</a:t>
            </a:r>
          </a:p>
        </p:txBody>
      </p:sp>
      <p:pic>
        <p:nvPicPr>
          <p:cNvPr id="7195" name="图片 8"/>
          <p:cNvPicPr>
            <a:picLocks noChangeAspect="1"/>
          </p:cNvPicPr>
          <p:nvPr/>
        </p:nvPicPr>
        <p:blipFill>
          <a:blip r:embed="rId2"/>
          <a:stretch>
            <a:fillRect/>
          </a:stretch>
        </p:blipFill>
        <p:spPr>
          <a:xfrm>
            <a:off x="2997200" y="149225"/>
            <a:ext cx="398463" cy="390525"/>
          </a:xfrm>
          <a:prstGeom prst="rect">
            <a:avLst/>
          </a:prstGeom>
          <a:noFill/>
          <a:ln w="9525">
            <a:noFill/>
          </a:ln>
        </p:spPr>
      </p:pic>
      <p:pic>
        <p:nvPicPr>
          <p:cNvPr id="7196" name="图片 126"/>
          <p:cNvPicPr>
            <a:picLocks noChangeAspect="1"/>
          </p:cNvPicPr>
          <p:nvPr/>
        </p:nvPicPr>
        <p:blipFill>
          <a:blip r:embed="rId3"/>
          <a:stretch>
            <a:fillRect/>
          </a:stretch>
        </p:blipFill>
        <p:spPr>
          <a:xfrm>
            <a:off x="180975" y="149225"/>
            <a:ext cx="730250" cy="514350"/>
          </a:xfrm>
          <a:prstGeom prst="rect">
            <a:avLst/>
          </a:prstGeom>
          <a:noFill/>
          <a:ln w="9525">
            <a:noFill/>
          </a:ln>
        </p:spPr>
      </p:pic>
      <p:pic>
        <p:nvPicPr>
          <p:cNvPr id="7197" name="图片 6" descr="9a6df9c46e067a3a76746a077a8a0f82303ef85dea31a-A29vBX_fw658"/>
          <p:cNvPicPr>
            <a:picLocks noChangeAspect="1"/>
          </p:cNvPicPr>
          <p:nvPr/>
        </p:nvPicPr>
        <p:blipFill>
          <a:blip r:embed="rId4"/>
          <a:stretch>
            <a:fillRect/>
          </a:stretch>
        </p:blipFill>
        <p:spPr>
          <a:xfrm>
            <a:off x="8674100" y="4146550"/>
            <a:ext cx="3563938" cy="2724150"/>
          </a:xfrm>
          <a:prstGeom prst="rect">
            <a:avLst/>
          </a:prstGeom>
          <a:noFill/>
          <a:ln w="9525">
            <a:noFill/>
          </a:ln>
        </p:spPr>
      </p:pic>
      <p:pic>
        <p:nvPicPr>
          <p:cNvPr id="2" name="图片 1">
            <a:extLst>
              <a:ext uri="{FF2B5EF4-FFF2-40B4-BE49-F238E27FC236}">
                <a16:creationId xmlns:a16="http://schemas.microsoft.com/office/drawing/2014/main" id="{8CEF1149-8E9B-AF6D-2CD5-E70A72E161F1}"/>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0000" l="10000" r="90000">
                        <a14:foregroundMark x1="66667" y1="64596" x2="61828" y2="81366"/>
                      </a14:backgroundRemoval>
                    </a14:imgEffect>
                  </a14:imgLayer>
                </a14:imgProps>
              </a:ext>
              <a:ext uri="{28A0092B-C50C-407E-A947-70E740481C1C}">
                <a14:useLocalDpi xmlns:a14="http://schemas.microsoft.com/office/drawing/2010/main" val="0"/>
              </a:ext>
            </a:extLst>
          </a:blip>
          <a:stretch>
            <a:fillRect/>
          </a:stretch>
        </p:blipFill>
        <p:spPr>
          <a:xfrm>
            <a:off x="1436485" y="2422421"/>
            <a:ext cx="1220012" cy="1056032"/>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193" name="PA_组合 139"/>
          <p:cNvGrpSpPr/>
          <p:nvPr/>
        </p:nvGrpSpPr>
        <p:grpSpPr>
          <a:xfrm rot="10471270" flipV="1">
            <a:off x="914400" y="547688"/>
            <a:ext cx="2019300" cy="147637"/>
            <a:chOff x="12700" y="-1"/>
            <a:chExt cx="1395068" cy="386881"/>
          </a:xfrm>
        </p:grpSpPr>
        <p:sp>
          <p:nvSpPr>
            <p:cNvPr id="112" name="chenying0907 135"/>
            <p:cNvSpPr/>
            <p:nvPr/>
          </p:nvSpPr>
          <p:spPr>
            <a:xfrm>
              <a:off x="1375762" y="1222"/>
              <a:ext cx="36192" cy="33280"/>
            </a:xfrm>
            <a:custGeom>
              <a:avLst/>
              <a:gdLst/>
              <a:ahLst/>
              <a:cxnLst>
                <a:cxn ang="0">
                  <a:pos x="wd2" y="hd2"/>
                </a:cxn>
                <a:cxn ang="5400000">
                  <a:pos x="wd2" y="hd2"/>
                </a:cxn>
                <a:cxn ang="10800000">
                  <a:pos x="wd2" y="hd2"/>
                </a:cxn>
                <a:cxn ang="16200000">
                  <a:pos x="wd2" y="hd2"/>
                </a:cxn>
              </a:cxnLst>
              <a:rect l="0" t="0" r="r" b="b"/>
              <a:pathLst>
                <a:path w="14919" h="14783" extrusionOk="0">
                  <a:moveTo>
                    <a:pt x="14668" y="9624"/>
                  </a:moveTo>
                  <a:cubicBezTo>
                    <a:pt x="13296" y="16702"/>
                    <a:pt x="3141" y="16108"/>
                    <a:pt x="711" y="10207"/>
                  </a:cubicBezTo>
                  <a:cubicBezTo>
                    <a:pt x="-4134" y="-1569"/>
                    <a:pt x="17466" y="-4898"/>
                    <a:pt x="14668" y="9624"/>
                  </a:cubicBezTo>
                  <a:close/>
                </a:path>
              </a:pathLst>
            </a:custGeom>
            <a:noFill/>
            <a:ln w="12700" cap="flat">
              <a:solidFill>
                <a:srgbClr val="231F20"/>
              </a:solidFill>
              <a:prstDash val="dashDot"/>
              <a:miter lim="400000"/>
            </a:ln>
            <a:effectLst/>
          </p:spPr>
          <p:txBody>
            <a:bodyPr lIns="38100" tIns="38100" rIns="38100" bIns="38100" anchor="ctr"/>
            <a:lstStyle/>
            <a:p>
              <a:pPr marL="0" marR="0" lvl="0" indent="0" algn="l" defTabSz="457200" rtl="0" eaLnBrk="1" fontAlgn="auto" latinLnBrk="0" hangingPunct="1">
                <a:lnSpc>
                  <a:spcPct val="100000"/>
                </a:lnSpc>
                <a:spcBef>
                  <a:spcPct val="0"/>
                </a:spcBef>
                <a:spcAft>
                  <a:spcPct val="0"/>
                </a:spcAft>
                <a:buClrTx/>
                <a:buSzTx/>
                <a:buFont typeface="Arial" panose="020B0604020202020204" pitchFamily="34" charset="0"/>
                <a:buNone/>
                <a:defRPr sz="3000">
                  <a:solidFill>
                    <a:srgbClr val="FFFFFF"/>
                  </a:solidFill>
                  <a:effectLst>
                    <a:outerShdw blurRad="38100" dist="12700" dir="5400000">
                      <a:srgbClr val="000000">
                        <a:alpha val="50000"/>
                      </a:srgbClr>
                    </a:outerShdw>
                  </a:effectLst>
                </a:defRPr>
              </a:pPr>
              <a:endParaRPr kumimoji="0" sz="3000" b="0" i="0" u="none" strike="noStrike" kern="1200" cap="none" spc="0" normalizeH="0" baseline="0" noProof="0">
                <a:ln>
                  <a:noFill/>
                </a:ln>
                <a:solidFill>
                  <a:srgbClr val="FFFFFF"/>
                </a:solidFill>
                <a:effectLst>
                  <a:outerShdw blurRad="38100" dist="12700" dir="5400000">
                    <a:srgbClr val="000000">
                      <a:alpha val="50000"/>
                    </a:srgbClr>
                  </a:outerShdw>
                </a:effectLst>
                <a:uLnTx/>
                <a:uFillTx/>
                <a:latin typeface="+mn-lt"/>
                <a:ea typeface="+mn-ea"/>
                <a:cs typeface="+mn-ea"/>
                <a:sym typeface="+mn-lt"/>
              </a:endParaRPr>
            </a:p>
          </p:txBody>
        </p:sp>
        <p:sp>
          <p:nvSpPr>
            <p:cNvPr id="114" name="chenying0907 136"/>
            <p:cNvSpPr/>
            <p:nvPr/>
          </p:nvSpPr>
          <p:spPr>
            <a:xfrm>
              <a:off x="15138" y="19400"/>
              <a:ext cx="1352294" cy="374402"/>
            </a:xfrm>
            <a:custGeom>
              <a:avLst/>
              <a:gdLst/>
              <a:ahLst/>
              <a:cxnLst>
                <a:cxn ang="0">
                  <a:pos x="wd2" y="hd2"/>
                </a:cxn>
                <a:cxn ang="5400000">
                  <a:pos x="wd2" y="hd2"/>
                </a:cxn>
                <a:cxn ang="10800000">
                  <a:pos x="wd2" y="hd2"/>
                </a:cxn>
                <a:cxn ang="16200000">
                  <a:pos x="wd2" y="hd2"/>
                </a:cxn>
              </a:cxnLst>
              <a:rect l="0" t="0" r="r" b="b"/>
              <a:pathLst>
                <a:path w="21600" h="19912" extrusionOk="0">
                  <a:moveTo>
                    <a:pt x="0" y="11488"/>
                  </a:moveTo>
                  <a:cubicBezTo>
                    <a:pt x="487" y="15274"/>
                    <a:pt x="2411" y="21290"/>
                    <a:pt x="3846" y="19628"/>
                  </a:cubicBezTo>
                  <a:cubicBezTo>
                    <a:pt x="4495" y="18877"/>
                    <a:pt x="4749" y="16868"/>
                    <a:pt x="5017" y="14957"/>
                  </a:cubicBezTo>
                  <a:cubicBezTo>
                    <a:pt x="5420" y="12072"/>
                    <a:pt x="5921" y="7692"/>
                    <a:pt x="6882" y="6380"/>
                  </a:cubicBezTo>
                  <a:cubicBezTo>
                    <a:pt x="7909" y="4976"/>
                    <a:pt x="8909" y="7635"/>
                    <a:pt x="9446" y="10215"/>
                  </a:cubicBezTo>
                  <a:cubicBezTo>
                    <a:pt x="10035" y="13042"/>
                    <a:pt x="10932" y="15637"/>
                    <a:pt x="12033" y="14691"/>
                  </a:cubicBezTo>
                  <a:cubicBezTo>
                    <a:pt x="13984" y="13011"/>
                    <a:pt x="12576" y="4396"/>
                    <a:pt x="14172" y="1656"/>
                  </a:cubicBezTo>
                  <a:cubicBezTo>
                    <a:pt x="14906" y="396"/>
                    <a:pt x="15577" y="1880"/>
                    <a:pt x="16102" y="3544"/>
                  </a:cubicBezTo>
                  <a:cubicBezTo>
                    <a:pt x="16745" y="5586"/>
                    <a:pt x="17079" y="7207"/>
                    <a:pt x="18030" y="7490"/>
                  </a:cubicBezTo>
                  <a:cubicBezTo>
                    <a:pt x="18588" y="7656"/>
                    <a:pt x="19101" y="6897"/>
                    <a:pt x="19447" y="5427"/>
                  </a:cubicBezTo>
                  <a:cubicBezTo>
                    <a:pt x="19755" y="4117"/>
                    <a:pt x="19782" y="1393"/>
                    <a:pt x="20208" y="457"/>
                  </a:cubicBezTo>
                  <a:cubicBezTo>
                    <a:pt x="20555" y="-310"/>
                    <a:pt x="21224" y="60"/>
                    <a:pt x="21600" y="337"/>
                  </a:cubicBezTo>
                </a:path>
              </a:pathLst>
            </a:custGeom>
            <a:noFill/>
            <a:ln w="12700" cap="flat">
              <a:solidFill>
                <a:srgbClr val="231F20"/>
              </a:solidFill>
              <a:prstDash val="dashDot"/>
              <a:miter lim="400000"/>
            </a:ln>
            <a:effectLst/>
          </p:spPr>
          <p:txBody>
            <a:bodyPr lIns="38100" tIns="38100" rIns="38100" bIns="38100" anchor="ctr"/>
            <a:lstStyle/>
            <a:p>
              <a:pPr marL="0" marR="0" lvl="0" indent="0" algn="l" defTabSz="457200" rtl="0" eaLnBrk="1" fontAlgn="auto" latinLnBrk="0" hangingPunct="1">
                <a:lnSpc>
                  <a:spcPct val="100000"/>
                </a:lnSpc>
                <a:spcBef>
                  <a:spcPct val="0"/>
                </a:spcBef>
                <a:spcAft>
                  <a:spcPct val="0"/>
                </a:spcAft>
                <a:buClrTx/>
                <a:buSzTx/>
                <a:buFont typeface="Arial" panose="020B0604020202020204" pitchFamily="34" charset="0"/>
                <a:buNone/>
                <a:defRPr sz="3000">
                  <a:solidFill>
                    <a:srgbClr val="FFFFFF"/>
                  </a:solidFill>
                  <a:effectLst>
                    <a:outerShdw blurRad="38100" dist="12700" dir="5400000">
                      <a:srgbClr val="000000">
                        <a:alpha val="50000"/>
                      </a:srgbClr>
                    </a:outerShdw>
                  </a:effectLst>
                </a:defRPr>
              </a:pPr>
              <a:endParaRPr kumimoji="0" sz="3000" b="0" i="0" u="none" strike="noStrike" kern="1200" cap="none" spc="0" normalizeH="0" baseline="0" noProof="0">
                <a:ln>
                  <a:noFill/>
                </a:ln>
                <a:solidFill>
                  <a:srgbClr val="FFFFFF"/>
                </a:solidFill>
                <a:effectLst>
                  <a:outerShdw blurRad="38100" dist="12700" dir="5400000">
                    <a:srgbClr val="000000">
                      <a:alpha val="50000"/>
                    </a:srgbClr>
                  </a:outerShdw>
                </a:effectLst>
                <a:uLnTx/>
                <a:uFillTx/>
                <a:latin typeface="+mn-lt"/>
                <a:ea typeface="+mn-ea"/>
                <a:cs typeface="+mn-ea"/>
                <a:sym typeface="+mn-lt"/>
              </a:endParaRPr>
            </a:p>
          </p:txBody>
        </p:sp>
      </p:grpSp>
      <p:sp>
        <p:nvSpPr>
          <p:cNvPr id="8196" name="文本框 55"/>
          <p:cNvSpPr txBox="1"/>
          <p:nvPr/>
        </p:nvSpPr>
        <p:spPr>
          <a:xfrm>
            <a:off x="740568" y="69287"/>
            <a:ext cx="2470867" cy="523220"/>
          </a:xfrm>
          <a:prstGeom prst="rect">
            <a:avLst/>
          </a:prstGeom>
          <a:noFill/>
          <a:ln w="9525">
            <a:noFill/>
          </a:ln>
        </p:spPr>
        <p:txBody>
          <a:bodyPr wrap="square" anchor="t" anchorCtr="0">
            <a:spAutoFit/>
          </a:bodyPr>
          <a:lstStyle/>
          <a:p>
            <a:pPr algn="ctr"/>
            <a:r>
              <a:rPr lang="zh-CN" altLang="en-US" sz="2800" dirty="0">
                <a:latin typeface="隶书" panose="02010509060101010101" pitchFamily="49" charset="-122"/>
                <a:ea typeface="隶书" panose="02010509060101010101" pitchFamily="49" charset="-122"/>
                <a:cs typeface="+mn-ea"/>
                <a:sym typeface="+mn-lt"/>
              </a:rPr>
              <a:t>薯片的初形态</a:t>
            </a:r>
          </a:p>
        </p:txBody>
      </p:sp>
      <p:pic>
        <p:nvPicPr>
          <p:cNvPr id="8197" name="图片 36"/>
          <p:cNvPicPr>
            <a:picLocks noChangeAspect="1"/>
          </p:cNvPicPr>
          <p:nvPr/>
        </p:nvPicPr>
        <p:blipFill>
          <a:blip r:embed="rId2"/>
          <a:stretch>
            <a:fillRect/>
          </a:stretch>
        </p:blipFill>
        <p:spPr>
          <a:xfrm>
            <a:off x="2997200" y="149225"/>
            <a:ext cx="398463" cy="390525"/>
          </a:xfrm>
          <a:prstGeom prst="rect">
            <a:avLst/>
          </a:prstGeom>
          <a:noFill/>
          <a:ln w="9525">
            <a:noFill/>
          </a:ln>
        </p:spPr>
      </p:pic>
      <p:pic>
        <p:nvPicPr>
          <p:cNvPr id="8198" name="图片 126"/>
          <p:cNvPicPr>
            <a:picLocks noChangeAspect="1"/>
          </p:cNvPicPr>
          <p:nvPr/>
        </p:nvPicPr>
        <p:blipFill>
          <a:blip r:embed="rId3"/>
          <a:stretch>
            <a:fillRect/>
          </a:stretch>
        </p:blipFill>
        <p:spPr>
          <a:xfrm>
            <a:off x="180975" y="149225"/>
            <a:ext cx="730250" cy="514350"/>
          </a:xfrm>
          <a:prstGeom prst="rect">
            <a:avLst/>
          </a:prstGeom>
          <a:noFill/>
          <a:ln w="9525">
            <a:noFill/>
          </a:ln>
        </p:spPr>
      </p:pic>
      <p:pic>
        <p:nvPicPr>
          <p:cNvPr id="8199" name="图片 6" descr="9a6df9c46e067a3a76746a077a8a0f82303ef85dea31a-A29vBX_fw658"/>
          <p:cNvPicPr>
            <a:picLocks noChangeAspect="1"/>
          </p:cNvPicPr>
          <p:nvPr/>
        </p:nvPicPr>
        <p:blipFill>
          <a:blip r:embed="rId4"/>
          <a:stretch>
            <a:fillRect/>
          </a:stretch>
        </p:blipFill>
        <p:spPr>
          <a:xfrm>
            <a:off x="8674100" y="4146550"/>
            <a:ext cx="3563938" cy="2724150"/>
          </a:xfrm>
          <a:prstGeom prst="rect">
            <a:avLst/>
          </a:prstGeom>
          <a:noFill/>
          <a:ln w="9525">
            <a:noFill/>
          </a:ln>
        </p:spPr>
      </p:pic>
      <p:sp>
        <p:nvSpPr>
          <p:cNvPr id="10" name="î$1idè"/>
          <p:cNvSpPr/>
          <p:nvPr/>
        </p:nvSpPr>
        <p:spPr>
          <a:xfrm>
            <a:off x="740569" y="1279684"/>
            <a:ext cx="10389548" cy="757623"/>
          </a:xfrm>
          <a:prstGeom prst="snip2SameRect">
            <a:avLst>
              <a:gd name="adj1" fmla="val 0"/>
              <a:gd name="adj2" fmla="val 0"/>
            </a:avLst>
          </a:prstGeom>
          <a:ln>
            <a:noFill/>
          </a:ln>
        </p:spPr>
        <p:txBody>
          <a:bodyPr/>
          <a:lstStyle/>
          <a:p>
            <a:pPr marL="0" marR="0" lvl="0" indent="0" algn="l" defTabSz="914400" rtl="0" eaLnBrk="1" fontAlgn="base" latinLnBrk="0" hangingPunct="1">
              <a:lnSpc>
                <a:spcPct val="170000"/>
              </a:lnSpc>
              <a:spcBef>
                <a:spcPct val="0"/>
              </a:spcBef>
              <a:spcAft>
                <a:spcPct val="0"/>
              </a:spcAft>
              <a:buClrTx/>
              <a:buSzTx/>
              <a:buFont typeface="Arial" panose="020B0604020202020204" pitchFamily="34" charset="0"/>
              <a:buNone/>
              <a:defRPr/>
            </a:pPr>
            <a:r>
              <a:rPr kumimoji="0" lang="zh-CN" altLang="en-US" sz="2000" b="0" i="0" u="none" strike="noStrike" kern="1200" cap="none" spc="0" normalizeH="0" baseline="0" noProof="1">
                <a:ln>
                  <a:noFill/>
                </a:ln>
                <a:solidFill>
                  <a:schemeClr val="tx1"/>
                </a:solidFill>
                <a:effectLst/>
                <a:uLnTx/>
                <a:uFillTx/>
                <a:latin typeface="隶书" panose="02010509060101010101" pitchFamily="49" charset="-122"/>
                <a:ea typeface="隶书" panose="02010509060101010101" pitchFamily="49" charset="-122"/>
                <a:cs typeface="+mn-ea"/>
                <a:sym typeface="+mn-lt"/>
              </a:rPr>
              <a:t>然而，薄如纸的著片是非常“脆弱”的。能否运用科学手段，使薯片变得“壮实”呢</a:t>
            </a:r>
            <a:r>
              <a:rPr kumimoji="0" lang="en-US" altLang="zh-CN" sz="2000" b="0" i="0" u="none" strike="noStrike" kern="1200" cap="none" spc="0" normalizeH="0" baseline="0" noProof="1">
                <a:ln>
                  <a:noFill/>
                </a:ln>
                <a:solidFill>
                  <a:schemeClr val="tx1"/>
                </a:solidFill>
                <a:effectLst/>
                <a:uLnTx/>
                <a:uFillTx/>
                <a:latin typeface="隶书" panose="02010509060101010101" pitchFamily="49" charset="-122"/>
                <a:ea typeface="隶书" panose="02010509060101010101" pitchFamily="49" charset="-122"/>
                <a:cs typeface="+mn-ea"/>
                <a:sym typeface="+mn-lt"/>
              </a:rPr>
              <a:t>?</a:t>
            </a:r>
            <a:r>
              <a:rPr kumimoji="0" lang="zh-CN" altLang="en-US" sz="2000" b="0" i="0" u="none" strike="noStrike" kern="1200" cap="none" spc="0" normalizeH="0" baseline="0" noProof="1">
                <a:ln>
                  <a:noFill/>
                </a:ln>
                <a:solidFill>
                  <a:schemeClr val="tx1"/>
                </a:solidFill>
                <a:effectLst/>
                <a:uLnTx/>
                <a:uFillTx/>
                <a:latin typeface="隶书" panose="02010509060101010101" pitchFamily="49" charset="-122"/>
                <a:ea typeface="隶书" panose="02010509060101010101" pitchFamily="49" charset="-122"/>
                <a:cs typeface="+mn-ea"/>
                <a:sym typeface="+mn-lt"/>
              </a:rPr>
              <a:t> </a:t>
            </a:r>
            <a:endParaRPr kumimoji="0" lang="en-US" altLang="zh-CN" sz="2000" b="0" i="0" u="none" strike="noStrike" kern="1200" cap="none" spc="0" normalizeH="0" baseline="0" noProof="1">
              <a:ln>
                <a:noFill/>
              </a:ln>
              <a:solidFill>
                <a:schemeClr val="tx1"/>
              </a:solidFill>
              <a:effectLst/>
              <a:uLnTx/>
              <a:uFillTx/>
              <a:latin typeface="隶书" panose="02010509060101010101" pitchFamily="49" charset="-122"/>
              <a:ea typeface="隶书" panose="02010509060101010101" pitchFamily="49" charset="-122"/>
              <a:cs typeface="+mn-ea"/>
              <a:sym typeface="+mn-lt"/>
            </a:endParaRPr>
          </a:p>
        </p:txBody>
      </p:sp>
      <p:sp>
        <p:nvSpPr>
          <p:cNvPr id="11" name="î$1idè"/>
          <p:cNvSpPr/>
          <p:nvPr/>
        </p:nvSpPr>
        <p:spPr>
          <a:xfrm>
            <a:off x="1527175" y="2286000"/>
            <a:ext cx="1338263" cy="619125"/>
          </a:xfrm>
          <a:prstGeom prst="snip2SameRect">
            <a:avLst>
              <a:gd name="adj1" fmla="val 0"/>
              <a:gd name="adj2" fmla="val 0"/>
            </a:avLst>
          </a:prstGeom>
          <a:ln>
            <a:noFill/>
          </a:ln>
        </p:spPr>
        <p:txBody>
          <a:bodyPr/>
          <a:lstStyle/>
          <a:p>
            <a:pPr marL="0" marR="0" lvl="0" indent="0" algn="l" defTabSz="914400" rtl="0" eaLnBrk="1" fontAlgn="base" latinLnBrk="0" hangingPunct="1">
              <a:lnSpc>
                <a:spcPct val="170000"/>
              </a:lnSpc>
              <a:spcBef>
                <a:spcPct val="0"/>
              </a:spcBef>
              <a:spcAft>
                <a:spcPct val="0"/>
              </a:spcAft>
              <a:buClrTx/>
              <a:buSzTx/>
              <a:buFont typeface="Arial" panose="020B0604020202020204" pitchFamily="34" charset="0"/>
              <a:buNone/>
              <a:defRPr/>
            </a:pPr>
            <a:endParaRPr kumimoji="0" lang="zh-CN" altLang="en-US" sz="2000" b="0" i="0" u="none" strike="noStrike" kern="1200" cap="none" spc="0" normalizeH="0" baseline="0" noProof="1">
              <a:ln>
                <a:noFill/>
              </a:ln>
              <a:solidFill>
                <a:schemeClr val="tx1"/>
              </a:solidFill>
              <a:effectLst/>
              <a:uLnTx/>
              <a:uFillTx/>
              <a:latin typeface="+mn-lt"/>
              <a:ea typeface="+mn-ea"/>
              <a:cs typeface="+mn-ea"/>
              <a:sym typeface="+mn-lt"/>
            </a:endParaRPr>
          </a:p>
        </p:txBody>
      </p:sp>
      <p:pic>
        <p:nvPicPr>
          <p:cNvPr id="5" name="图形 4" descr="问号 纯色填充">
            <a:extLst>
              <a:ext uri="{FF2B5EF4-FFF2-40B4-BE49-F238E27FC236}">
                <a16:creationId xmlns:a16="http://schemas.microsoft.com/office/drawing/2014/main" id="{9A161DAE-0F73-436D-A85B-17A8CD7A940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439293" y="2905125"/>
            <a:ext cx="2217880" cy="2217880"/>
          </a:xfrm>
          <a:prstGeom prst="rect">
            <a:avLst/>
          </a:prstGeom>
        </p:spPr>
      </p:pic>
      <p:pic>
        <p:nvPicPr>
          <p:cNvPr id="12" name="图片 11">
            <a:extLst>
              <a:ext uri="{FF2B5EF4-FFF2-40B4-BE49-F238E27FC236}">
                <a16:creationId xmlns:a16="http://schemas.microsoft.com/office/drawing/2014/main" id="{558DFFC2-4171-CE5B-1D3E-6D2FDBDEB60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30922" y="2286000"/>
            <a:ext cx="3203907" cy="3203907"/>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1AFE23-9E8B-2D1D-B7EB-17ECC968C8E1}"/>
            </a:ext>
          </a:extLst>
        </p:cNvPr>
        <p:cNvGrpSpPr/>
        <p:nvPr/>
      </p:nvGrpSpPr>
      <p:grpSpPr>
        <a:xfrm>
          <a:off x="0" y="0"/>
          <a:ext cx="0" cy="0"/>
          <a:chOff x="0" y="0"/>
          <a:chExt cx="0" cy="0"/>
        </a:xfrm>
      </p:grpSpPr>
      <p:grpSp>
        <p:nvGrpSpPr>
          <p:cNvPr id="8193" name="PA_组合 139">
            <a:extLst>
              <a:ext uri="{FF2B5EF4-FFF2-40B4-BE49-F238E27FC236}">
                <a16:creationId xmlns:a16="http://schemas.microsoft.com/office/drawing/2014/main" id="{70EBC171-643A-B096-1542-480D788E5BCC}"/>
              </a:ext>
            </a:extLst>
          </p:cNvPr>
          <p:cNvGrpSpPr/>
          <p:nvPr/>
        </p:nvGrpSpPr>
        <p:grpSpPr>
          <a:xfrm rot="10471270" flipV="1">
            <a:off x="914400" y="547688"/>
            <a:ext cx="2019300" cy="147637"/>
            <a:chOff x="12700" y="-1"/>
            <a:chExt cx="1395068" cy="386881"/>
          </a:xfrm>
        </p:grpSpPr>
        <p:sp>
          <p:nvSpPr>
            <p:cNvPr id="112" name="chenying0907 135">
              <a:extLst>
                <a:ext uri="{FF2B5EF4-FFF2-40B4-BE49-F238E27FC236}">
                  <a16:creationId xmlns:a16="http://schemas.microsoft.com/office/drawing/2014/main" id="{6D1C11D5-9AC9-D2FF-EFC5-3B80D119CDFB}"/>
                </a:ext>
              </a:extLst>
            </p:cNvPr>
            <p:cNvSpPr/>
            <p:nvPr/>
          </p:nvSpPr>
          <p:spPr>
            <a:xfrm>
              <a:off x="1375762" y="1222"/>
              <a:ext cx="36192" cy="33280"/>
            </a:xfrm>
            <a:custGeom>
              <a:avLst/>
              <a:gdLst/>
              <a:ahLst/>
              <a:cxnLst>
                <a:cxn ang="0">
                  <a:pos x="wd2" y="hd2"/>
                </a:cxn>
                <a:cxn ang="5400000">
                  <a:pos x="wd2" y="hd2"/>
                </a:cxn>
                <a:cxn ang="10800000">
                  <a:pos x="wd2" y="hd2"/>
                </a:cxn>
                <a:cxn ang="16200000">
                  <a:pos x="wd2" y="hd2"/>
                </a:cxn>
              </a:cxnLst>
              <a:rect l="0" t="0" r="r" b="b"/>
              <a:pathLst>
                <a:path w="14919" h="14783" extrusionOk="0">
                  <a:moveTo>
                    <a:pt x="14668" y="9624"/>
                  </a:moveTo>
                  <a:cubicBezTo>
                    <a:pt x="13296" y="16702"/>
                    <a:pt x="3141" y="16108"/>
                    <a:pt x="711" y="10207"/>
                  </a:cubicBezTo>
                  <a:cubicBezTo>
                    <a:pt x="-4134" y="-1569"/>
                    <a:pt x="17466" y="-4898"/>
                    <a:pt x="14668" y="9624"/>
                  </a:cubicBezTo>
                  <a:close/>
                </a:path>
              </a:pathLst>
            </a:custGeom>
            <a:noFill/>
            <a:ln w="12700" cap="flat">
              <a:solidFill>
                <a:srgbClr val="231F20"/>
              </a:solidFill>
              <a:prstDash val="dashDot"/>
              <a:miter lim="400000"/>
            </a:ln>
            <a:effectLst/>
          </p:spPr>
          <p:txBody>
            <a:bodyPr lIns="38100" tIns="38100" rIns="38100" bIns="38100" anchor="ctr"/>
            <a:lstStyle/>
            <a:p>
              <a:pPr marL="0" marR="0" lvl="0" indent="0" algn="l" defTabSz="457200" rtl="0" eaLnBrk="1" fontAlgn="auto" latinLnBrk="0" hangingPunct="1">
                <a:lnSpc>
                  <a:spcPct val="100000"/>
                </a:lnSpc>
                <a:spcBef>
                  <a:spcPct val="0"/>
                </a:spcBef>
                <a:spcAft>
                  <a:spcPct val="0"/>
                </a:spcAft>
                <a:buClrTx/>
                <a:buSzTx/>
                <a:buFont typeface="Arial" panose="020B0604020202020204" pitchFamily="34" charset="0"/>
                <a:buNone/>
                <a:defRPr sz="3000">
                  <a:solidFill>
                    <a:srgbClr val="FFFFFF"/>
                  </a:solidFill>
                  <a:effectLst>
                    <a:outerShdw blurRad="38100" dist="12700" dir="5400000">
                      <a:srgbClr val="000000">
                        <a:alpha val="50000"/>
                      </a:srgbClr>
                    </a:outerShdw>
                  </a:effectLst>
                </a:defRPr>
              </a:pPr>
              <a:endParaRPr kumimoji="0" sz="3000" b="0" i="0" u="none" strike="noStrike" kern="1200" cap="none" spc="0" normalizeH="0" baseline="0" noProof="0">
                <a:ln>
                  <a:noFill/>
                </a:ln>
                <a:solidFill>
                  <a:srgbClr val="FFFFFF"/>
                </a:solidFill>
                <a:effectLst>
                  <a:outerShdw blurRad="38100" dist="12700" dir="5400000">
                    <a:srgbClr val="000000">
                      <a:alpha val="50000"/>
                    </a:srgbClr>
                  </a:outerShdw>
                </a:effectLst>
                <a:uLnTx/>
                <a:uFillTx/>
                <a:latin typeface="+mn-lt"/>
                <a:ea typeface="+mn-ea"/>
                <a:cs typeface="+mn-ea"/>
                <a:sym typeface="+mn-lt"/>
              </a:endParaRPr>
            </a:p>
          </p:txBody>
        </p:sp>
        <p:sp>
          <p:nvSpPr>
            <p:cNvPr id="114" name="chenying0907 136">
              <a:extLst>
                <a:ext uri="{FF2B5EF4-FFF2-40B4-BE49-F238E27FC236}">
                  <a16:creationId xmlns:a16="http://schemas.microsoft.com/office/drawing/2014/main" id="{BC6CA6A5-4484-F826-FEF3-65DE83413A39}"/>
                </a:ext>
              </a:extLst>
            </p:cNvPr>
            <p:cNvSpPr/>
            <p:nvPr/>
          </p:nvSpPr>
          <p:spPr>
            <a:xfrm>
              <a:off x="15138" y="19400"/>
              <a:ext cx="1352294" cy="374402"/>
            </a:xfrm>
            <a:custGeom>
              <a:avLst/>
              <a:gdLst/>
              <a:ahLst/>
              <a:cxnLst>
                <a:cxn ang="0">
                  <a:pos x="wd2" y="hd2"/>
                </a:cxn>
                <a:cxn ang="5400000">
                  <a:pos x="wd2" y="hd2"/>
                </a:cxn>
                <a:cxn ang="10800000">
                  <a:pos x="wd2" y="hd2"/>
                </a:cxn>
                <a:cxn ang="16200000">
                  <a:pos x="wd2" y="hd2"/>
                </a:cxn>
              </a:cxnLst>
              <a:rect l="0" t="0" r="r" b="b"/>
              <a:pathLst>
                <a:path w="21600" h="19912" extrusionOk="0">
                  <a:moveTo>
                    <a:pt x="0" y="11488"/>
                  </a:moveTo>
                  <a:cubicBezTo>
                    <a:pt x="487" y="15274"/>
                    <a:pt x="2411" y="21290"/>
                    <a:pt x="3846" y="19628"/>
                  </a:cubicBezTo>
                  <a:cubicBezTo>
                    <a:pt x="4495" y="18877"/>
                    <a:pt x="4749" y="16868"/>
                    <a:pt x="5017" y="14957"/>
                  </a:cubicBezTo>
                  <a:cubicBezTo>
                    <a:pt x="5420" y="12072"/>
                    <a:pt x="5921" y="7692"/>
                    <a:pt x="6882" y="6380"/>
                  </a:cubicBezTo>
                  <a:cubicBezTo>
                    <a:pt x="7909" y="4976"/>
                    <a:pt x="8909" y="7635"/>
                    <a:pt x="9446" y="10215"/>
                  </a:cubicBezTo>
                  <a:cubicBezTo>
                    <a:pt x="10035" y="13042"/>
                    <a:pt x="10932" y="15637"/>
                    <a:pt x="12033" y="14691"/>
                  </a:cubicBezTo>
                  <a:cubicBezTo>
                    <a:pt x="13984" y="13011"/>
                    <a:pt x="12576" y="4396"/>
                    <a:pt x="14172" y="1656"/>
                  </a:cubicBezTo>
                  <a:cubicBezTo>
                    <a:pt x="14906" y="396"/>
                    <a:pt x="15577" y="1880"/>
                    <a:pt x="16102" y="3544"/>
                  </a:cubicBezTo>
                  <a:cubicBezTo>
                    <a:pt x="16745" y="5586"/>
                    <a:pt x="17079" y="7207"/>
                    <a:pt x="18030" y="7490"/>
                  </a:cubicBezTo>
                  <a:cubicBezTo>
                    <a:pt x="18588" y="7656"/>
                    <a:pt x="19101" y="6897"/>
                    <a:pt x="19447" y="5427"/>
                  </a:cubicBezTo>
                  <a:cubicBezTo>
                    <a:pt x="19755" y="4117"/>
                    <a:pt x="19782" y="1393"/>
                    <a:pt x="20208" y="457"/>
                  </a:cubicBezTo>
                  <a:cubicBezTo>
                    <a:pt x="20555" y="-310"/>
                    <a:pt x="21224" y="60"/>
                    <a:pt x="21600" y="337"/>
                  </a:cubicBezTo>
                </a:path>
              </a:pathLst>
            </a:custGeom>
            <a:noFill/>
            <a:ln w="12700" cap="flat">
              <a:solidFill>
                <a:srgbClr val="231F20"/>
              </a:solidFill>
              <a:prstDash val="dashDot"/>
              <a:miter lim="400000"/>
            </a:ln>
            <a:effectLst/>
          </p:spPr>
          <p:txBody>
            <a:bodyPr lIns="38100" tIns="38100" rIns="38100" bIns="38100" anchor="ctr"/>
            <a:lstStyle/>
            <a:p>
              <a:pPr marL="0" marR="0" lvl="0" indent="0" algn="l" defTabSz="457200" rtl="0" eaLnBrk="1" fontAlgn="auto" latinLnBrk="0" hangingPunct="1">
                <a:lnSpc>
                  <a:spcPct val="100000"/>
                </a:lnSpc>
                <a:spcBef>
                  <a:spcPct val="0"/>
                </a:spcBef>
                <a:spcAft>
                  <a:spcPct val="0"/>
                </a:spcAft>
                <a:buClrTx/>
                <a:buSzTx/>
                <a:buFont typeface="Arial" panose="020B0604020202020204" pitchFamily="34" charset="0"/>
                <a:buNone/>
                <a:defRPr sz="3000">
                  <a:solidFill>
                    <a:srgbClr val="FFFFFF"/>
                  </a:solidFill>
                  <a:effectLst>
                    <a:outerShdw blurRad="38100" dist="12700" dir="5400000">
                      <a:srgbClr val="000000">
                        <a:alpha val="50000"/>
                      </a:srgbClr>
                    </a:outerShdw>
                  </a:effectLst>
                </a:defRPr>
              </a:pPr>
              <a:endParaRPr kumimoji="0" sz="3000" b="0" i="0" u="none" strike="noStrike" kern="1200" cap="none" spc="0" normalizeH="0" baseline="0" noProof="0">
                <a:ln>
                  <a:noFill/>
                </a:ln>
                <a:solidFill>
                  <a:srgbClr val="FFFFFF"/>
                </a:solidFill>
                <a:effectLst>
                  <a:outerShdw blurRad="38100" dist="12700" dir="5400000">
                    <a:srgbClr val="000000">
                      <a:alpha val="50000"/>
                    </a:srgbClr>
                  </a:outerShdw>
                </a:effectLst>
                <a:uLnTx/>
                <a:uFillTx/>
                <a:latin typeface="+mn-lt"/>
                <a:ea typeface="+mn-ea"/>
                <a:cs typeface="+mn-ea"/>
                <a:sym typeface="+mn-lt"/>
              </a:endParaRPr>
            </a:p>
          </p:txBody>
        </p:sp>
      </p:grpSp>
      <p:sp>
        <p:nvSpPr>
          <p:cNvPr id="8196" name="文本框 55">
            <a:extLst>
              <a:ext uri="{FF2B5EF4-FFF2-40B4-BE49-F238E27FC236}">
                <a16:creationId xmlns:a16="http://schemas.microsoft.com/office/drawing/2014/main" id="{9CD5E525-405E-CF50-2CA3-688E639A39BF}"/>
              </a:ext>
            </a:extLst>
          </p:cNvPr>
          <p:cNvSpPr txBox="1"/>
          <p:nvPr/>
        </p:nvSpPr>
        <p:spPr>
          <a:xfrm>
            <a:off x="740568" y="69287"/>
            <a:ext cx="2470867" cy="523220"/>
          </a:xfrm>
          <a:prstGeom prst="rect">
            <a:avLst/>
          </a:prstGeom>
          <a:noFill/>
          <a:ln w="9525">
            <a:noFill/>
          </a:ln>
        </p:spPr>
        <p:txBody>
          <a:bodyPr wrap="square" anchor="t" anchorCtr="0">
            <a:spAutoFit/>
          </a:bodyPr>
          <a:lstStyle/>
          <a:p>
            <a:pPr algn="ctr"/>
            <a:r>
              <a:rPr lang="zh-CN" altLang="en-US" sz="2800" dirty="0">
                <a:latin typeface="隶书" panose="02010509060101010101" pitchFamily="49" charset="-122"/>
                <a:ea typeface="隶书" panose="02010509060101010101" pitchFamily="49" charset="-122"/>
                <a:cs typeface="+mn-ea"/>
                <a:sym typeface="+mn-lt"/>
              </a:rPr>
              <a:t>薯片的初形态</a:t>
            </a:r>
          </a:p>
        </p:txBody>
      </p:sp>
      <p:pic>
        <p:nvPicPr>
          <p:cNvPr id="8197" name="图片 36">
            <a:extLst>
              <a:ext uri="{FF2B5EF4-FFF2-40B4-BE49-F238E27FC236}">
                <a16:creationId xmlns:a16="http://schemas.microsoft.com/office/drawing/2014/main" id="{B6F10CC7-DD58-5D42-B4E9-2E657B92FC4F}"/>
              </a:ext>
            </a:extLst>
          </p:cNvPr>
          <p:cNvPicPr>
            <a:picLocks noChangeAspect="1"/>
          </p:cNvPicPr>
          <p:nvPr/>
        </p:nvPicPr>
        <p:blipFill>
          <a:blip r:embed="rId2"/>
          <a:stretch>
            <a:fillRect/>
          </a:stretch>
        </p:blipFill>
        <p:spPr>
          <a:xfrm>
            <a:off x="2997200" y="149225"/>
            <a:ext cx="398463" cy="390525"/>
          </a:xfrm>
          <a:prstGeom prst="rect">
            <a:avLst/>
          </a:prstGeom>
          <a:noFill/>
          <a:ln w="9525">
            <a:noFill/>
          </a:ln>
        </p:spPr>
      </p:pic>
      <p:pic>
        <p:nvPicPr>
          <p:cNvPr id="8198" name="图片 126">
            <a:extLst>
              <a:ext uri="{FF2B5EF4-FFF2-40B4-BE49-F238E27FC236}">
                <a16:creationId xmlns:a16="http://schemas.microsoft.com/office/drawing/2014/main" id="{2BEFC51C-4344-B3BC-6EF6-C0A510E38254}"/>
              </a:ext>
            </a:extLst>
          </p:cNvPr>
          <p:cNvPicPr>
            <a:picLocks noChangeAspect="1"/>
          </p:cNvPicPr>
          <p:nvPr/>
        </p:nvPicPr>
        <p:blipFill>
          <a:blip r:embed="rId3"/>
          <a:stretch>
            <a:fillRect/>
          </a:stretch>
        </p:blipFill>
        <p:spPr>
          <a:xfrm>
            <a:off x="180975" y="149225"/>
            <a:ext cx="730250" cy="514350"/>
          </a:xfrm>
          <a:prstGeom prst="rect">
            <a:avLst/>
          </a:prstGeom>
          <a:noFill/>
          <a:ln w="9525">
            <a:noFill/>
          </a:ln>
        </p:spPr>
      </p:pic>
      <p:pic>
        <p:nvPicPr>
          <p:cNvPr id="8199" name="图片 6" descr="9a6df9c46e067a3a76746a077a8a0f82303ef85dea31a-A29vBX_fw658">
            <a:extLst>
              <a:ext uri="{FF2B5EF4-FFF2-40B4-BE49-F238E27FC236}">
                <a16:creationId xmlns:a16="http://schemas.microsoft.com/office/drawing/2014/main" id="{8984AB95-6201-988B-9346-4705B6C08953}"/>
              </a:ext>
            </a:extLst>
          </p:cNvPr>
          <p:cNvPicPr>
            <a:picLocks noChangeAspect="1"/>
          </p:cNvPicPr>
          <p:nvPr/>
        </p:nvPicPr>
        <p:blipFill>
          <a:blip r:embed="rId4"/>
          <a:stretch>
            <a:fillRect/>
          </a:stretch>
        </p:blipFill>
        <p:spPr>
          <a:xfrm>
            <a:off x="8674100" y="4146550"/>
            <a:ext cx="3563938" cy="2724150"/>
          </a:xfrm>
          <a:prstGeom prst="rect">
            <a:avLst/>
          </a:prstGeom>
          <a:noFill/>
          <a:ln w="9525">
            <a:noFill/>
          </a:ln>
        </p:spPr>
      </p:pic>
      <p:sp>
        <p:nvSpPr>
          <p:cNvPr id="10" name="î$1idè">
            <a:extLst>
              <a:ext uri="{FF2B5EF4-FFF2-40B4-BE49-F238E27FC236}">
                <a16:creationId xmlns:a16="http://schemas.microsoft.com/office/drawing/2014/main" id="{73993570-15E3-10C8-440E-761CB365E35F}"/>
              </a:ext>
            </a:extLst>
          </p:cNvPr>
          <p:cNvSpPr/>
          <p:nvPr/>
        </p:nvSpPr>
        <p:spPr>
          <a:xfrm>
            <a:off x="625922" y="1053620"/>
            <a:ext cx="10940155" cy="5300117"/>
          </a:xfrm>
          <a:prstGeom prst="snip2SameRect">
            <a:avLst>
              <a:gd name="adj1" fmla="val 0"/>
              <a:gd name="adj2" fmla="val 0"/>
            </a:avLst>
          </a:prstGeom>
          <a:ln>
            <a:noFill/>
          </a:ln>
        </p:spPr>
        <p:txBody>
          <a:bodyPr/>
          <a:lstStyle/>
          <a:p>
            <a:pPr marL="0" marR="0" lvl="0" indent="0" algn="l" defTabSz="914400" rtl="0" eaLnBrk="1" fontAlgn="base" latinLnBrk="0" hangingPunct="1">
              <a:lnSpc>
                <a:spcPct val="170000"/>
              </a:lnSpc>
              <a:spcBef>
                <a:spcPct val="0"/>
              </a:spcBef>
              <a:spcAft>
                <a:spcPct val="0"/>
              </a:spcAft>
              <a:buClrTx/>
              <a:buSzTx/>
              <a:buFont typeface="Arial" panose="020B0604020202020204" pitchFamily="34" charset="0"/>
              <a:buNone/>
              <a:defRPr/>
            </a:pPr>
            <a:r>
              <a:rPr kumimoji="0" lang="zh-CN" altLang="en-US" b="0" i="0" u="none" strike="noStrike" kern="1200" cap="none" spc="0" normalizeH="0" baseline="0" noProof="1">
                <a:ln>
                  <a:noFill/>
                </a:ln>
                <a:solidFill>
                  <a:schemeClr val="tx1"/>
                </a:solidFill>
                <a:effectLst/>
                <a:uLnTx/>
                <a:uFillTx/>
                <a:latin typeface="隶书" panose="02010509060101010101" pitchFamily="49" charset="-122"/>
                <a:ea typeface="隶书" panose="02010509060101010101" pitchFamily="49" charset="-122"/>
                <a:cs typeface="+mn-ea"/>
                <a:sym typeface="+mn-lt"/>
              </a:rPr>
              <a:t>    波浪形薯片比其他形状的著片厚，所以它相对更为“坚固”。不过，仅仅是厚还不够。在材料力学中，常使用“截面惯性矩”这个概念来描述一个物体抗弯曲的能力。截面惯性矩与物体的表面积大小密切相关。波浪形的结构，增大了薯片的表面积，其截面惯性矩也大大提高。因此，波浪形薯片抵抗弯曲折断的能力更强。而另外一种马鞍形薯片则是借鉴了建筑学中的结构</a:t>
            </a:r>
            <a:r>
              <a:rPr kumimoji="0" lang="en-US" altLang="zh-CN" b="0" i="0" u="none" strike="noStrike" kern="1200" cap="none" spc="0" normalizeH="0" baseline="0" noProof="1">
                <a:ln>
                  <a:noFill/>
                </a:ln>
                <a:solidFill>
                  <a:schemeClr val="tx1"/>
                </a:solidFill>
                <a:effectLst/>
                <a:uLnTx/>
                <a:uFillTx/>
                <a:latin typeface="隶书" panose="02010509060101010101" pitchFamily="49" charset="-122"/>
                <a:ea typeface="隶书" panose="02010509060101010101" pitchFamily="49" charset="-122"/>
                <a:cs typeface="+mn-ea"/>
                <a:sym typeface="+mn-lt"/>
              </a:rPr>
              <a:t>——</a:t>
            </a:r>
            <a:r>
              <a:rPr kumimoji="0" lang="zh-CN" altLang="en-US" b="0" i="0" u="none" strike="noStrike" kern="1200" cap="none" spc="0" normalizeH="0" baseline="0" noProof="1">
                <a:ln>
                  <a:noFill/>
                </a:ln>
                <a:solidFill>
                  <a:schemeClr val="tx1"/>
                </a:solidFill>
                <a:effectLst/>
                <a:uLnTx/>
                <a:uFillTx/>
                <a:latin typeface="隶书" panose="02010509060101010101" pitchFamily="49" charset="-122"/>
                <a:ea typeface="隶书" panose="02010509060101010101" pitchFamily="49" charset="-122"/>
                <a:cs typeface="+mn-ea"/>
                <a:sym typeface="+mn-lt"/>
              </a:rPr>
              <a:t>双曲抛物面。双曲抛物面是一条凸起的抛物线沿着一条凹陷的抛物线移动形成的面。研究表明，双曲抛物面在受到从上向下的均匀压力时，它的受力沿着凸起的抛物线方向传递，而在凹陷的抛物线方向上受力较小。这就意味着，压力不是集中在某一“点”或者“线”上，而是均匀地分散到整个双曲抛物面上。当每一个部分受力都不超过它能承受的限度时，就能很好地避免因受外力导致的碎裂。</a:t>
            </a:r>
          </a:p>
        </p:txBody>
      </p:sp>
      <p:sp>
        <p:nvSpPr>
          <p:cNvPr id="11" name="î$1idè">
            <a:extLst>
              <a:ext uri="{FF2B5EF4-FFF2-40B4-BE49-F238E27FC236}">
                <a16:creationId xmlns:a16="http://schemas.microsoft.com/office/drawing/2014/main" id="{25F7FBFD-492E-EFF1-4C39-67BCBDF689D2}"/>
              </a:ext>
            </a:extLst>
          </p:cNvPr>
          <p:cNvSpPr/>
          <p:nvPr/>
        </p:nvSpPr>
        <p:spPr>
          <a:xfrm>
            <a:off x="1527175" y="2286000"/>
            <a:ext cx="1338263" cy="619125"/>
          </a:xfrm>
          <a:prstGeom prst="snip2SameRect">
            <a:avLst>
              <a:gd name="adj1" fmla="val 0"/>
              <a:gd name="adj2" fmla="val 0"/>
            </a:avLst>
          </a:prstGeom>
          <a:ln>
            <a:noFill/>
          </a:ln>
        </p:spPr>
        <p:txBody>
          <a:bodyPr/>
          <a:lstStyle/>
          <a:p>
            <a:pPr marL="0" marR="0" lvl="0" indent="0" algn="l" defTabSz="914400" rtl="0" eaLnBrk="1" fontAlgn="base" latinLnBrk="0" hangingPunct="1">
              <a:lnSpc>
                <a:spcPct val="170000"/>
              </a:lnSpc>
              <a:spcBef>
                <a:spcPct val="0"/>
              </a:spcBef>
              <a:spcAft>
                <a:spcPct val="0"/>
              </a:spcAft>
              <a:buClrTx/>
              <a:buSzTx/>
              <a:buFont typeface="Arial" panose="020B0604020202020204" pitchFamily="34" charset="0"/>
              <a:buNone/>
              <a:defRPr/>
            </a:pPr>
            <a:endParaRPr kumimoji="0" lang="zh-CN" altLang="en-US" sz="2000" b="0" i="0" u="none" strike="noStrike" kern="1200" cap="none" spc="0" normalizeH="0" baseline="0" noProof="1">
              <a:ln>
                <a:noFill/>
              </a:ln>
              <a:solidFill>
                <a:schemeClr val="tx1"/>
              </a:solidFill>
              <a:effectLst/>
              <a:uLnTx/>
              <a:uFillTx/>
              <a:latin typeface="+mn-lt"/>
              <a:ea typeface="+mn-ea"/>
              <a:cs typeface="+mn-ea"/>
              <a:sym typeface="+mn-lt"/>
            </a:endParaRPr>
          </a:p>
        </p:txBody>
      </p:sp>
      <p:pic>
        <p:nvPicPr>
          <p:cNvPr id="3" name="图片 2">
            <a:extLst>
              <a:ext uri="{FF2B5EF4-FFF2-40B4-BE49-F238E27FC236}">
                <a16:creationId xmlns:a16="http://schemas.microsoft.com/office/drawing/2014/main" id="{2A2F3223-376D-C09A-0509-1D4561855D8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99536" y="4930903"/>
            <a:ext cx="2664542" cy="1575133"/>
          </a:xfrm>
          <a:prstGeom prst="rect">
            <a:avLst/>
          </a:prstGeom>
        </p:spPr>
      </p:pic>
      <p:pic>
        <p:nvPicPr>
          <p:cNvPr id="5" name="图片 4">
            <a:extLst>
              <a:ext uri="{FF2B5EF4-FFF2-40B4-BE49-F238E27FC236}">
                <a16:creationId xmlns:a16="http://schemas.microsoft.com/office/drawing/2014/main" id="{52185C4E-8711-5012-24FA-61792D86F3C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37692" y="5010712"/>
            <a:ext cx="5495925" cy="1343025"/>
          </a:xfrm>
          <a:prstGeom prst="rect">
            <a:avLst/>
          </a:prstGeom>
        </p:spPr>
      </p:pic>
    </p:spTree>
    <p:extLst>
      <p:ext uri="{BB962C8B-B14F-4D97-AF65-F5344CB8AC3E}">
        <p14:creationId xmlns:p14="http://schemas.microsoft.com/office/powerpoint/2010/main" val="33576380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î$1idè"/>
          <p:cNvSpPr/>
          <p:nvPr/>
        </p:nvSpPr>
        <p:spPr>
          <a:xfrm>
            <a:off x="1295400" y="4146550"/>
            <a:ext cx="2563813" cy="896938"/>
          </a:xfrm>
          <a:prstGeom prst="snip2SameRect">
            <a:avLst>
              <a:gd name="adj1" fmla="val 0"/>
              <a:gd name="adj2" fmla="val 0"/>
            </a:avLst>
          </a:prstGeom>
          <a:ln>
            <a:noFill/>
          </a:ln>
        </p:spPr>
        <p:txBody>
          <a:bodyPr/>
          <a:lstStyle/>
          <a:p>
            <a:pPr marL="0" marR="0" lvl="0" indent="0" algn="ctr" defTabSz="914400" rtl="0" eaLnBrk="1" fontAlgn="base" latinLnBrk="0" hangingPunct="1">
              <a:lnSpc>
                <a:spcPct val="17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chemeClr val="tx1"/>
              </a:solidFill>
              <a:effectLst/>
              <a:uLnTx/>
              <a:uFillTx/>
              <a:latin typeface="+mn-lt"/>
              <a:ea typeface="+mn-ea"/>
              <a:cs typeface="+mn-ea"/>
              <a:sym typeface="+mn-lt"/>
            </a:endParaRPr>
          </a:p>
        </p:txBody>
      </p:sp>
      <p:grpSp>
        <p:nvGrpSpPr>
          <p:cNvPr id="10243" name="PA_组合 139"/>
          <p:cNvGrpSpPr/>
          <p:nvPr/>
        </p:nvGrpSpPr>
        <p:grpSpPr>
          <a:xfrm rot="10471270" flipV="1">
            <a:off x="914400" y="547688"/>
            <a:ext cx="2019300" cy="147637"/>
            <a:chOff x="12700" y="-1"/>
            <a:chExt cx="1395068" cy="386881"/>
          </a:xfrm>
        </p:grpSpPr>
        <p:sp>
          <p:nvSpPr>
            <p:cNvPr id="2" name="chenying0907 135"/>
            <p:cNvSpPr/>
            <p:nvPr/>
          </p:nvSpPr>
          <p:spPr>
            <a:xfrm>
              <a:off x="1375762" y="1222"/>
              <a:ext cx="36192" cy="33280"/>
            </a:xfrm>
            <a:custGeom>
              <a:avLst/>
              <a:gdLst/>
              <a:ahLst/>
              <a:cxnLst>
                <a:cxn ang="0">
                  <a:pos x="wd2" y="hd2"/>
                </a:cxn>
                <a:cxn ang="5400000">
                  <a:pos x="wd2" y="hd2"/>
                </a:cxn>
                <a:cxn ang="10800000">
                  <a:pos x="wd2" y="hd2"/>
                </a:cxn>
                <a:cxn ang="16200000">
                  <a:pos x="wd2" y="hd2"/>
                </a:cxn>
              </a:cxnLst>
              <a:rect l="0" t="0" r="r" b="b"/>
              <a:pathLst>
                <a:path w="14919" h="14783" extrusionOk="0">
                  <a:moveTo>
                    <a:pt x="14668" y="9624"/>
                  </a:moveTo>
                  <a:cubicBezTo>
                    <a:pt x="13296" y="16702"/>
                    <a:pt x="3141" y="16108"/>
                    <a:pt x="711" y="10207"/>
                  </a:cubicBezTo>
                  <a:cubicBezTo>
                    <a:pt x="-4134" y="-1569"/>
                    <a:pt x="17466" y="-4898"/>
                    <a:pt x="14668" y="9624"/>
                  </a:cubicBezTo>
                  <a:close/>
                </a:path>
              </a:pathLst>
            </a:custGeom>
            <a:noFill/>
            <a:ln w="12700" cap="flat">
              <a:solidFill>
                <a:srgbClr val="231F20"/>
              </a:solidFill>
              <a:prstDash val="dashDot"/>
              <a:miter lim="400000"/>
            </a:ln>
            <a:effectLst/>
          </p:spPr>
          <p:txBody>
            <a:bodyPr lIns="38100" tIns="38100" rIns="38100" bIns="38100" anchor="ctr"/>
            <a:lstStyle/>
            <a:p>
              <a:pPr marL="0" marR="0" lvl="0" indent="0" algn="l" defTabSz="457200" rtl="0" eaLnBrk="1" fontAlgn="auto" latinLnBrk="0" hangingPunct="1">
                <a:lnSpc>
                  <a:spcPct val="100000"/>
                </a:lnSpc>
                <a:spcBef>
                  <a:spcPct val="0"/>
                </a:spcBef>
                <a:spcAft>
                  <a:spcPct val="0"/>
                </a:spcAft>
                <a:buClrTx/>
                <a:buSzTx/>
                <a:buFont typeface="Arial" panose="020B0604020202020204" pitchFamily="34" charset="0"/>
                <a:buNone/>
                <a:defRPr sz="3000">
                  <a:solidFill>
                    <a:srgbClr val="FFFFFF"/>
                  </a:solidFill>
                  <a:effectLst>
                    <a:outerShdw blurRad="38100" dist="12700" dir="5400000">
                      <a:srgbClr val="000000">
                        <a:alpha val="50000"/>
                      </a:srgbClr>
                    </a:outerShdw>
                  </a:effectLst>
                </a:defRPr>
              </a:pPr>
              <a:endParaRPr kumimoji="0" sz="3000" b="0" i="0" u="none" strike="noStrike" kern="1200" cap="none" spc="0" normalizeH="0" baseline="0" noProof="0">
                <a:ln>
                  <a:noFill/>
                </a:ln>
                <a:solidFill>
                  <a:srgbClr val="FFFFFF"/>
                </a:solidFill>
                <a:effectLst>
                  <a:outerShdw blurRad="38100" dist="12700" dir="5400000">
                    <a:srgbClr val="000000">
                      <a:alpha val="50000"/>
                    </a:srgbClr>
                  </a:outerShdw>
                </a:effectLst>
                <a:uLnTx/>
                <a:uFillTx/>
                <a:latin typeface="+mn-lt"/>
                <a:ea typeface="+mn-ea"/>
                <a:cs typeface="+mn-ea"/>
                <a:sym typeface="+mn-lt"/>
              </a:endParaRPr>
            </a:p>
          </p:txBody>
        </p:sp>
        <p:sp>
          <p:nvSpPr>
            <p:cNvPr id="3" name="chenying0907 136"/>
            <p:cNvSpPr/>
            <p:nvPr/>
          </p:nvSpPr>
          <p:spPr>
            <a:xfrm>
              <a:off x="15138" y="19400"/>
              <a:ext cx="1352294" cy="374402"/>
            </a:xfrm>
            <a:custGeom>
              <a:avLst/>
              <a:gdLst/>
              <a:ahLst/>
              <a:cxnLst>
                <a:cxn ang="0">
                  <a:pos x="wd2" y="hd2"/>
                </a:cxn>
                <a:cxn ang="5400000">
                  <a:pos x="wd2" y="hd2"/>
                </a:cxn>
                <a:cxn ang="10800000">
                  <a:pos x="wd2" y="hd2"/>
                </a:cxn>
                <a:cxn ang="16200000">
                  <a:pos x="wd2" y="hd2"/>
                </a:cxn>
              </a:cxnLst>
              <a:rect l="0" t="0" r="r" b="b"/>
              <a:pathLst>
                <a:path w="21600" h="19912" extrusionOk="0">
                  <a:moveTo>
                    <a:pt x="0" y="11488"/>
                  </a:moveTo>
                  <a:cubicBezTo>
                    <a:pt x="487" y="15274"/>
                    <a:pt x="2411" y="21290"/>
                    <a:pt x="3846" y="19628"/>
                  </a:cubicBezTo>
                  <a:cubicBezTo>
                    <a:pt x="4495" y="18877"/>
                    <a:pt x="4749" y="16868"/>
                    <a:pt x="5017" y="14957"/>
                  </a:cubicBezTo>
                  <a:cubicBezTo>
                    <a:pt x="5420" y="12072"/>
                    <a:pt x="5921" y="7692"/>
                    <a:pt x="6882" y="6380"/>
                  </a:cubicBezTo>
                  <a:cubicBezTo>
                    <a:pt x="7909" y="4976"/>
                    <a:pt x="8909" y="7635"/>
                    <a:pt x="9446" y="10215"/>
                  </a:cubicBezTo>
                  <a:cubicBezTo>
                    <a:pt x="10035" y="13042"/>
                    <a:pt x="10932" y="15637"/>
                    <a:pt x="12033" y="14691"/>
                  </a:cubicBezTo>
                  <a:cubicBezTo>
                    <a:pt x="13984" y="13011"/>
                    <a:pt x="12576" y="4396"/>
                    <a:pt x="14172" y="1656"/>
                  </a:cubicBezTo>
                  <a:cubicBezTo>
                    <a:pt x="14906" y="396"/>
                    <a:pt x="15577" y="1880"/>
                    <a:pt x="16102" y="3544"/>
                  </a:cubicBezTo>
                  <a:cubicBezTo>
                    <a:pt x="16745" y="5586"/>
                    <a:pt x="17079" y="7207"/>
                    <a:pt x="18030" y="7490"/>
                  </a:cubicBezTo>
                  <a:cubicBezTo>
                    <a:pt x="18588" y="7656"/>
                    <a:pt x="19101" y="6897"/>
                    <a:pt x="19447" y="5427"/>
                  </a:cubicBezTo>
                  <a:cubicBezTo>
                    <a:pt x="19755" y="4117"/>
                    <a:pt x="19782" y="1393"/>
                    <a:pt x="20208" y="457"/>
                  </a:cubicBezTo>
                  <a:cubicBezTo>
                    <a:pt x="20555" y="-310"/>
                    <a:pt x="21224" y="60"/>
                    <a:pt x="21600" y="337"/>
                  </a:cubicBezTo>
                </a:path>
              </a:pathLst>
            </a:custGeom>
            <a:noFill/>
            <a:ln w="12700" cap="flat">
              <a:solidFill>
                <a:srgbClr val="231F20"/>
              </a:solidFill>
              <a:prstDash val="dashDot"/>
              <a:miter lim="400000"/>
            </a:ln>
            <a:effectLst/>
          </p:spPr>
          <p:txBody>
            <a:bodyPr lIns="38100" tIns="38100" rIns="38100" bIns="38100" anchor="ctr"/>
            <a:lstStyle/>
            <a:p>
              <a:pPr marL="0" marR="0" lvl="0" indent="0" algn="l" defTabSz="457200" rtl="0" eaLnBrk="1" fontAlgn="auto" latinLnBrk="0" hangingPunct="1">
                <a:lnSpc>
                  <a:spcPct val="100000"/>
                </a:lnSpc>
                <a:spcBef>
                  <a:spcPct val="0"/>
                </a:spcBef>
                <a:spcAft>
                  <a:spcPct val="0"/>
                </a:spcAft>
                <a:buClrTx/>
                <a:buSzTx/>
                <a:buFont typeface="Arial" panose="020B0604020202020204" pitchFamily="34" charset="0"/>
                <a:buNone/>
                <a:defRPr sz="3000">
                  <a:solidFill>
                    <a:srgbClr val="FFFFFF"/>
                  </a:solidFill>
                  <a:effectLst>
                    <a:outerShdw blurRad="38100" dist="12700" dir="5400000">
                      <a:srgbClr val="000000">
                        <a:alpha val="50000"/>
                      </a:srgbClr>
                    </a:outerShdw>
                  </a:effectLst>
                </a:defRPr>
              </a:pPr>
              <a:endParaRPr kumimoji="0" sz="3000" b="0" i="0" u="none" strike="noStrike" kern="1200" cap="none" spc="0" normalizeH="0" baseline="0" noProof="0">
                <a:ln>
                  <a:noFill/>
                </a:ln>
                <a:solidFill>
                  <a:srgbClr val="FFFFFF"/>
                </a:solidFill>
                <a:effectLst>
                  <a:outerShdw blurRad="38100" dist="12700" dir="5400000">
                    <a:srgbClr val="000000">
                      <a:alpha val="50000"/>
                    </a:srgbClr>
                  </a:outerShdw>
                </a:effectLst>
                <a:uLnTx/>
                <a:uFillTx/>
                <a:latin typeface="+mn-lt"/>
                <a:ea typeface="+mn-ea"/>
                <a:cs typeface="+mn-ea"/>
                <a:sym typeface="+mn-lt"/>
              </a:endParaRPr>
            </a:p>
          </p:txBody>
        </p:sp>
      </p:grpSp>
      <p:sp>
        <p:nvSpPr>
          <p:cNvPr id="10246" name="文本框 55"/>
          <p:cNvSpPr txBox="1"/>
          <p:nvPr/>
        </p:nvSpPr>
        <p:spPr>
          <a:xfrm>
            <a:off x="687332" y="57853"/>
            <a:ext cx="2193925" cy="521970"/>
          </a:xfrm>
          <a:prstGeom prst="rect">
            <a:avLst/>
          </a:prstGeom>
          <a:noFill/>
          <a:ln w="9525">
            <a:noFill/>
          </a:ln>
        </p:spPr>
        <p:txBody>
          <a:bodyPr anchor="t" anchorCtr="0">
            <a:spAutoFit/>
          </a:bodyPr>
          <a:lstStyle/>
          <a:p>
            <a:pPr algn="ctr"/>
            <a:r>
              <a:rPr lang="zh-CN" altLang="en-US" sz="2800" dirty="0">
                <a:latin typeface="隶书" panose="02010509060101010101" pitchFamily="49" charset="-122"/>
                <a:ea typeface="隶书" panose="02010509060101010101" pitchFamily="49" charset="-122"/>
                <a:cs typeface="+mn-ea"/>
                <a:sym typeface="+mn-lt"/>
              </a:rPr>
              <a:t>马鞍面</a:t>
            </a:r>
          </a:p>
        </p:txBody>
      </p:sp>
      <p:pic>
        <p:nvPicPr>
          <p:cNvPr id="10247" name="图片 8"/>
          <p:cNvPicPr>
            <a:picLocks noChangeAspect="1"/>
          </p:cNvPicPr>
          <p:nvPr/>
        </p:nvPicPr>
        <p:blipFill>
          <a:blip r:embed="rId2"/>
          <a:stretch>
            <a:fillRect/>
          </a:stretch>
        </p:blipFill>
        <p:spPr>
          <a:xfrm>
            <a:off x="2997200" y="149225"/>
            <a:ext cx="398463" cy="390525"/>
          </a:xfrm>
          <a:prstGeom prst="rect">
            <a:avLst/>
          </a:prstGeom>
          <a:noFill/>
          <a:ln w="9525">
            <a:noFill/>
          </a:ln>
        </p:spPr>
      </p:pic>
      <p:pic>
        <p:nvPicPr>
          <p:cNvPr id="10248" name="图片 126"/>
          <p:cNvPicPr>
            <a:picLocks noChangeAspect="1"/>
          </p:cNvPicPr>
          <p:nvPr/>
        </p:nvPicPr>
        <p:blipFill>
          <a:blip r:embed="rId3"/>
          <a:stretch>
            <a:fillRect/>
          </a:stretch>
        </p:blipFill>
        <p:spPr>
          <a:xfrm>
            <a:off x="180975" y="149225"/>
            <a:ext cx="730250" cy="514350"/>
          </a:xfrm>
          <a:prstGeom prst="rect">
            <a:avLst/>
          </a:prstGeom>
          <a:noFill/>
          <a:ln w="9525">
            <a:noFill/>
          </a:ln>
        </p:spPr>
      </p:pic>
      <p:pic>
        <p:nvPicPr>
          <p:cNvPr id="10249" name="图片 6" descr="9a6df9c46e067a3a76746a077a8a0f82303ef85dea31a-A29vBX_fw658"/>
          <p:cNvPicPr>
            <a:picLocks noChangeAspect="1"/>
          </p:cNvPicPr>
          <p:nvPr/>
        </p:nvPicPr>
        <p:blipFill>
          <a:blip r:embed="rId4"/>
          <a:stretch>
            <a:fillRect/>
          </a:stretch>
        </p:blipFill>
        <p:spPr>
          <a:xfrm>
            <a:off x="8674100" y="4146550"/>
            <a:ext cx="3563938" cy="2724150"/>
          </a:xfrm>
          <a:prstGeom prst="rect">
            <a:avLst/>
          </a:prstGeom>
          <a:noFill/>
          <a:ln w="9525">
            <a:noFill/>
          </a:ln>
        </p:spPr>
      </p:pic>
      <p:sp>
        <p:nvSpPr>
          <p:cNvPr id="10252" name="alarm-light-hand-drawn-tool_58184"/>
          <p:cNvSpPr>
            <a:spLocks noChangeAspect="1"/>
          </p:cNvSpPr>
          <p:nvPr/>
        </p:nvSpPr>
        <p:spPr>
          <a:xfrm>
            <a:off x="825499" y="2420733"/>
            <a:ext cx="1330325" cy="1389062"/>
          </a:xfrm>
          <a:custGeom>
            <a:avLst/>
            <a:gdLst/>
            <a:ahLst/>
            <a:cxnLst>
              <a:cxn ang="0">
                <a:pos x="267423" y="548608"/>
              </a:cxn>
              <a:cxn ang="0">
                <a:pos x="287462" y="565196"/>
              </a:cxn>
              <a:cxn ang="0">
                <a:pos x="318989" y="586905"/>
              </a:cxn>
              <a:cxn ang="0">
                <a:pos x="328520" y="586417"/>
              </a:cxn>
              <a:cxn ang="0">
                <a:pos x="295772" y="548608"/>
              </a:cxn>
              <a:cxn ang="0">
                <a:pos x="294062" y="548608"/>
              </a:cxn>
              <a:cxn ang="0">
                <a:pos x="267423" y="548608"/>
              </a:cxn>
              <a:cxn ang="0">
                <a:pos x="340983" y="545926"/>
              </a:cxn>
              <a:cxn ang="0">
                <a:pos x="307014" y="548121"/>
              </a:cxn>
              <a:cxn ang="0">
                <a:pos x="327053" y="567635"/>
              </a:cxn>
              <a:cxn ang="0">
                <a:pos x="346849" y="584953"/>
              </a:cxn>
              <a:cxn ang="0">
                <a:pos x="347093" y="584953"/>
              </a:cxn>
              <a:cxn ang="0">
                <a:pos x="376420" y="580807"/>
              </a:cxn>
              <a:cxn ang="0">
                <a:pos x="371288" y="576416"/>
              </a:cxn>
              <a:cxn ang="0">
                <a:pos x="340983" y="545926"/>
              </a:cxn>
              <a:cxn ang="0">
                <a:pos x="211215" y="544462"/>
              </a:cxn>
              <a:cxn ang="0">
                <a:pos x="238097" y="568367"/>
              </a:cxn>
              <a:cxn ang="0">
                <a:pos x="259114" y="583002"/>
              </a:cxn>
              <a:cxn ang="0">
                <a:pos x="271089" y="587637"/>
              </a:cxn>
              <a:cxn ang="0">
                <a:pos x="294794" y="587637"/>
              </a:cxn>
              <a:cxn ang="0">
                <a:pos x="282330" y="577635"/>
              </a:cxn>
              <a:cxn ang="0">
                <a:pos x="248605" y="547877"/>
              </a:cxn>
              <a:cxn ang="0">
                <a:pos x="211215" y="544462"/>
              </a:cxn>
              <a:cxn ang="0">
                <a:pos x="378619" y="540559"/>
              </a:cxn>
              <a:cxn ang="0">
                <a:pos x="352470" y="544706"/>
              </a:cxn>
              <a:cxn ang="0">
                <a:pos x="373243" y="563976"/>
              </a:cxn>
              <a:cxn ang="0">
                <a:pos x="393771" y="576904"/>
              </a:cxn>
              <a:cxn ang="0">
                <a:pos x="412833" y="570562"/>
              </a:cxn>
              <a:cxn ang="0">
                <a:pos x="398903" y="561049"/>
              </a:cxn>
              <a:cxn ang="0">
                <a:pos x="378619" y="540559"/>
              </a:cxn>
              <a:cxn ang="0">
                <a:pos x="410145" y="532510"/>
              </a:cxn>
              <a:cxn ang="0">
                <a:pos x="391816" y="537633"/>
              </a:cxn>
              <a:cxn ang="0">
                <a:pos x="403546" y="548608"/>
              </a:cxn>
              <a:cxn ang="0">
                <a:pos x="427007" y="562268"/>
              </a:cxn>
              <a:cxn ang="0">
                <a:pos x="428474" y="563489"/>
              </a:cxn>
              <a:cxn ang="0">
                <a:pos x="438738" y="557634"/>
              </a:cxn>
              <a:cxn ang="0">
                <a:pos x="438983" y="557390"/>
              </a:cxn>
              <a:cxn ang="0">
                <a:pos x="423586" y="543730"/>
              </a:cxn>
              <a:cxn ang="0">
                <a:pos x="410389" y="532754"/>
              </a:cxn>
              <a:cxn ang="0">
                <a:pos x="410145" y="532510"/>
              </a:cxn>
              <a:cxn ang="0">
                <a:pos x="132033" y="523973"/>
              </a:cxn>
              <a:cxn ang="0">
                <a:pos x="173335" y="566659"/>
              </a:cxn>
              <a:cxn ang="0">
                <a:pos x="194108" y="583246"/>
              </a:cxn>
              <a:cxn ang="0">
                <a:pos x="210481" y="584465"/>
              </a:cxn>
              <a:cxn ang="0">
                <a:pos x="201927" y="574953"/>
              </a:cxn>
              <a:cxn ang="0">
                <a:pos x="180177" y="554463"/>
              </a:cxn>
              <a:cxn ang="0">
                <a:pos x="176511" y="553000"/>
              </a:cxn>
              <a:cxn ang="0">
                <a:pos x="196306" y="556415"/>
              </a:cxn>
              <a:cxn ang="0">
                <a:pos x="228811" y="585685"/>
              </a:cxn>
              <a:cxn ang="0">
                <a:pos x="242496" y="586417"/>
              </a:cxn>
              <a:cxn ang="0">
                <a:pos x="237364" y="582271"/>
              </a:cxn>
              <a:cxn ang="0">
                <a:pos x="196551" y="542267"/>
              </a:cxn>
              <a:cxn ang="0">
                <a:pos x="132033" y="523973"/>
              </a:cxn>
              <a:cxn ang="0">
                <a:pos x="79734" y="520558"/>
              </a:cxn>
              <a:cxn ang="0">
                <a:pos x="103684" y="563000"/>
              </a:cxn>
              <a:cxn ang="0">
                <a:pos x="113216" y="567879"/>
              </a:cxn>
              <a:cxn ang="0">
                <a:pos x="79734" y="520558"/>
              </a:cxn>
              <a:cxn ang="0">
                <a:pos x="446803" y="517143"/>
              </a:cxn>
              <a:cxn ang="0">
                <a:pos x="421142" y="528851"/>
              </a:cxn>
              <a:cxn ang="0">
                <a:pos x="428474" y="533974"/>
              </a:cxn>
              <a:cxn ang="0">
                <a:pos x="450224" y="550316"/>
              </a:cxn>
              <a:cxn ang="0">
                <a:pos x="473930" y="532998"/>
              </a:cxn>
              <a:cxn ang="0">
                <a:pos x="462199" y="526900"/>
              </a:cxn>
              <a:cxn ang="0">
                <a:pos x="446803" y="517143"/>
              </a:cxn>
              <a:cxn ang="0">
                <a:pos x="91709" y="505191"/>
              </a:cxn>
              <a:cxn ang="0">
                <a:pos x="82911" y="513484"/>
              </a:cxn>
              <a:cxn ang="0">
                <a:pos x="114193" y="553244"/>
              </a:cxn>
              <a:cxn ang="0">
                <a:pos x="138387" y="576172"/>
              </a:cxn>
              <a:cxn ang="0">
                <a:pos x="148896" y="578123"/>
              </a:cxn>
              <a:cxn ang="0">
                <a:pos x="91709" y="505191"/>
              </a:cxn>
              <a:cxn ang="0">
                <a:pos x="98796" y="500800"/>
              </a:cxn>
              <a:cxn ang="0">
                <a:pos x="97575" y="501776"/>
              </a:cxn>
              <a:cxn ang="0">
                <a:pos x="95864" y="502507"/>
              </a:cxn>
              <a:cxn ang="0">
                <a:pos x="171135" y="581050"/>
              </a:cxn>
              <a:cxn ang="0">
                <a:pos x="176756" y="581782"/>
              </a:cxn>
              <a:cxn ang="0">
                <a:pos x="167713" y="572026"/>
              </a:cxn>
              <a:cxn ang="0">
                <a:pos x="121036" y="521046"/>
              </a:cxn>
              <a:cxn ang="0">
                <a:pos x="120546" y="517874"/>
              </a:cxn>
              <a:cxn ang="0">
                <a:pos x="98796" y="500800"/>
              </a:cxn>
              <a:cxn ang="0">
                <a:pos x="470997" y="499580"/>
              </a:cxn>
              <a:cxn ang="0">
                <a:pos x="456334" y="511288"/>
              </a:cxn>
              <a:cxn ang="0">
                <a:pos x="465621" y="516411"/>
              </a:cxn>
              <a:cxn ang="0">
                <a:pos x="482728" y="524704"/>
              </a:cxn>
              <a:cxn ang="0">
                <a:pos x="491770" y="512752"/>
              </a:cxn>
              <a:cxn ang="0">
                <a:pos x="486394" y="508362"/>
              </a:cxn>
              <a:cxn ang="0">
                <a:pos x="470997" y="499580"/>
              </a:cxn>
              <a:cxn ang="0">
                <a:pos x="483461" y="484945"/>
              </a:cxn>
              <a:cxn ang="0">
                <a:pos x="478574" y="491287"/>
              </a:cxn>
              <a:cxn ang="0">
                <a:pos x="494702" y="500068"/>
              </a:cxn>
              <a:cxn ang="0">
                <a:pos x="495192" y="500312"/>
              </a:cxn>
              <a:cxn ang="0">
                <a:pos x="484683" y="486165"/>
              </a:cxn>
              <a:cxn ang="0">
                <a:pos x="483461" y="484945"/>
              </a:cxn>
              <a:cxn ang="0">
                <a:pos x="254227" y="457382"/>
              </a:cxn>
              <a:cxn ang="0">
                <a:pos x="254227" y="460309"/>
              </a:cxn>
              <a:cxn ang="0">
                <a:pos x="253248" y="463480"/>
              </a:cxn>
              <a:cxn ang="0">
                <a:pos x="249094" y="495190"/>
              </a:cxn>
              <a:cxn ang="0">
                <a:pos x="251293" y="527388"/>
              </a:cxn>
              <a:cxn ang="0">
                <a:pos x="257648" y="527388"/>
              </a:cxn>
              <a:cxn ang="0">
                <a:pos x="301637" y="527144"/>
              </a:cxn>
              <a:cxn ang="0">
                <a:pos x="300171" y="492750"/>
              </a:cxn>
              <a:cxn ang="0">
                <a:pos x="300904" y="458845"/>
              </a:cxn>
              <a:cxn ang="0">
                <a:pos x="301392" y="458113"/>
              </a:cxn>
              <a:cxn ang="0">
                <a:pos x="254227" y="457382"/>
              </a:cxn>
              <a:cxn ang="0">
                <a:pos x="365911" y="451283"/>
              </a:cxn>
              <a:cxn ang="0">
                <a:pos x="360534" y="452015"/>
              </a:cxn>
              <a:cxn ang="0">
                <a:pos x="351247" y="453479"/>
              </a:cxn>
              <a:cxn ang="0">
                <a:pos x="311169" y="457626"/>
              </a:cxn>
              <a:cxn ang="0">
                <a:pos x="311901" y="458845"/>
              </a:cxn>
              <a:cxn ang="0">
                <a:pos x="312390" y="498117"/>
              </a:cxn>
              <a:cxn ang="0">
                <a:pos x="311413" y="526656"/>
              </a:cxn>
              <a:cxn ang="0">
                <a:pos x="365666" y="518850"/>
              </a:cxn>
              <a:cxn ang="0">
                <a:pos x="363956" y="475188"/>
              </a:cxn>
              <a:cxn ang="0">
                <a:pos x="365911" y="451283"/>
              </a:cxn>
              <a:cxn ang="0">
                <a:pos x="193374" y="450796"/>
              </a:cxn>
              <a:cxn ang="0">
                <a:pos x="190442" y="486897"/>
              </a:cxn>
              <a:cxn ang="0">
                <a:pos x="193129" y="521533"/>
              </a:cxn>
              <a:cxn ang="0">
                <a:pos x="238097" y="526656"/>
              </a:cxn>
              <a:cxn ang="0">
                <a:pos x="235653" y="495190"/>
              </a:cxn>
              <a:cxn ang="0">
                <a:pos x="239075" y="456406"/>
              </a:cxn>
              <a:cxn ang="0">
                <a:pos x="193374" y="450796"/>
              </a:cxn>
              <a:cxn ang="0">
                <a:pos x="147918" y="441771"/>
              </a:cxn>
              <a:cxn ang="0">
                <a:pos x="142053" y="466163"/>
              </a:cxn>
              <a:cxn ang="0">
                <a:pos x="137898" y="504703"/>
              </a:cxn>
              <a:cxn ang="0">
                <a:pos x="153050" y="511777"/>
              </a:cxn>
              <a:cxn ang="0">
                <a:pos x="183843" y="519582"/>
              </a:cxn>
              <a:cxn ang="0">
                <a:pos x="182376" y="449089"/>
              </a:cxn>
              <a:cxn ang="0">
                <a:pos x="147918" y="441771"/>
              </a:cxn>
              <a:cxn ang="0">
                <a:pos x="429696" y="432745"/>
              </a:cxn>
              <a:cxn ang="0">
                <a:pos x="382041" y="447868"/>
              </a:cxn>
              <a:cxn ang="0">
                <a:pos x="377397" y="516167"/>
              </a:cxn>
              <a:cxn ang="0">
                <a:pos x="421142" y="504459"/>
              </a:cxn>
              <a:cxn ang="0">
                <a:pos x="427741" y="460065"/>
              </a:cxn>
              <a:cxn ang="0">
                <a:pos x="429696" y="432745"/>
              </a:cxn>
              <a:cxn ang="0">
                <a:pos x="124701" y="426159"/>
              </a:cxn>
              <a:cxn ang="0">
                <a:pos x="128855" y="498605"/>
              </a:cxn>
              <a:cxn ang="0">
                <a:pos x="131300" y="459333"/>
              </a:cxn>
              <a:cxn ang="0">
                <a:pos x="134477" y="438356"/>
              </a:cxn>
              <a:cxn ang="0">
                <a:pos x="133255" y="438112"/>
              </a:cxn>
              <a:cxn ang="0">
                <a:pos x="125434" y="427136"/>
              </a:cxn>
              <a:cxn ang="0">
                <a:pos x="124701" y="426159"/>
              </a:cxn>
              <a:cxn ang="0">
                <a:pos x="448514" y="423965"/>
              </a:cxn>
              <a:cxn ang="0">
                <a:pos x="443871" y="426159"/>
              </a:cxn>
              <a:cxn ang="0">
                <a:pos x="444603" y="427380"/>
              </a:cxn>
              <a:cxn ang="0">
                <a:pos x="440205" y="466163"/>
              </a:cxn>
              <a:cxn ang="0">
                <a:pos x="432384" y="499580"/>
              </a:cxn>
              <a:cxn ang="0">
                <a:pos x="454135" y="485189"/>
              </a:cxn>
              <a:cxn ang="0">
                <a:pos x="467331" y="425184"/>
              </a:cxn>
              <a:cxn ang="0">
                <a:pos x="448514" y="423965"/>
              </a:cxn>
              <a:cxn ang="0">
                <a:pos x="24173" y="360313"/>
              </a:cxn>
              <a:cxn ang="0">
                <a:pos x="31839" y="362505"/>
              </a:cxn>
              <a:cxn ang="0">
                <a:pos x="34527" y="362991"/>
              </a:cxn>
              <a:cxn ang="0">
                <a:pos x="38192" y="363479"/>
              </a:cxn>
              <a:cxn ang="0">
                <a:pos x="52364" y="363479"/>
              </a:cxn>
              <a:cxn ang="0">
                <a:pos x="82907" y="365915"/>
              </a:cxn>
              <a:cxn ang="0">
                <a:pos x="82907" y="374925"/>
              </a:cxn>
              <a:cxn ang="0">
                <a:pos x="18888" y="366888"/>
              </a:cxn>
              <a:cxn ang="0">
                <a:pos x="24173" y="360313"/>
              </a:cxn>
              <a:cxn ang="0">
                <a:pos x="500041" y="357608"/>
              </a:cxn>
              <a:cxn ang="0">
                <a:pos x="539391" y="359557"/>
              </a:cxn>
              <a:cxn ang="0">
                <a:pos x="580207" y="363700"/>
              </a:cxn>
              <a:cxn ang="0">
                <a:pos x="580207" y="377345"/>
              </a:cxn>
              <a:cxn ang="0">
                <a:pos x="530836" y="376857"/>
              </a:cxn>
              <a:cxn ang="0">
                <a:pos x="497108" y="368573"/>
              </a:cxn>
              <a:cxn ang="0">
                <a:pos x="500041" y="357608"/>
              </a:cxn>
              <a:cxn ang="0">
                <a:pos x="268645" y="303710"/>
              </a:cxn>
              <a:cxn ang="0">
                <a:pos x="289173" y="365667"/>
              </a:cxn>
              <a:cxn ang="0">
                <a:pos x="313367" y="433233"/>
              </a:cxn>
              <a:cxn ang="0">
                <a:pos x="316789" y="432745"/>
              </a:cxn>
              <a:cxn ang="0">
                <a:pos x="319478" y="316638"/>
              </a:cxn>
              <a:cxn ang="0">
                <a:pos x="268645" y="303710"/>
              </a:cxn>
              <a:cxn ang="0">
                <a:pos x="542745" y="294554"/>
              </a:cxn>
              <a:cxn ang="0">
                <a:pos x="561163" y="296867"/>
              </a:cxn>
              <a:cxn ang="0">
                <a:pos x="561163" y="312696"/>
              </a:cxn>
              <a:cxn ang="0">
                <a:pos x="523777" y="311234"/>
              </a:cxn>
              <a:cxn ang="0">
                <a:pos x="495188" y="306608"/>
              </a:cxn>
              <a:cxn ang="0">
                <a:pos x="495188" y="296136"/>
              </a:cxn>
              <a:cxn ang="0">
                <a:pos x="523777" y="295163"/>
              </a:cxn>
              <a:cxn ang="0">
                <a:pos x="542745" y="294554"/>
              </a:cxn>
              <a:cxn ang="0">
                <a:pos x="15687" y="288099"/>
              </a:cxn>
              <a:cxn ang="0">
                <a:pos x="24485" y="299801"/>
              </a:cxn>
              <a:cxn ang="0">
                <a:pos x="23996" y="300289"/>
              </a:cxn>
              <a:cxn ang="0">
                <a:pos x="87530" y="321012"/>
              </a:cxn>
              <a:cxn ang="0">
                <a:pos x="83621" y="330519"/>
              </a:cxn>
              <a:cxn ang="0">
                <a:pos x="6646" y="313454"/>
              </a:cxn>
              <a:cxn ang="0">
                <a:pos x="293" y="302483"/>
              </a:cxn>
              <a:cxn ang="0">
                <a:pos x="15687" y="288099"/>
              </a:cxn>
              <a:cxn ang="0">
                <a:pos x="39823" y="211656"/>
              </a:cxn>
              <a:cxn ang="0">
                <a:pos x="46726" y="216595"/>
              </a:cxn>
              <a:cxn ang="0">
                <a:pos x="90226" y="242938"/>
              </a:cxn>
              <a:cxn ang="0">
                <a:pos x="88516" y="249768"/>
              </a:cxn>
              <a:cxn ang="0">
                <a:pos x="48926" y="241231"/>
              </a:cxn>
              <a:cxn ang="0">
                <a:pos x="33286" y="216595"/>
              </a:cxn>
              <a:cxn ang="0">
                <a:pos x="39823" y="211656"/>
              </a:cxn>
              <a:cxn ang="0">
                <a:pos x="284988" y="211508"/>
              </a:cxn>
              <a:cxn ang="0">
                <a:pos x="223189" y="232485"/>
              </a:cxn>
              <a:cxn ang="0">
                <a:pos x="254471" y="346885"/>
              </a:cxn>
              <a:cxn ang="0">
                <a:pos x="264002" y="359324"/>
              </a:cxn>
              <a:cxn ang="0">
                <a:pos x="255204" y="434941"/>
              </a:cxn>
              <a:cxn ang="0">
                <a:pos x="299926" y="433966"/>
              </a:cxn>
              <a:cxn ang="0">
                <a:pos x="278665" y="385180"/>
              </a:cxn>
              <a:cxn ang="0">
                <a:pos x="253248" y="309565"/>
              </a:cxn>
              <a:cxn ang="0">
                <a:pos x="238586" y="330298"/>
              </a:cxn>
              <a:cxn ang="0">
                <a:pos x="229054" y="327615"/>
              </a:cxn>
              <a:cxn ang="0">
                <a:pos x="249582" y="292978"/>
              </a:cxn>
              <a:cxn ang="0">
                <a:pos x="248605" y="289319"/>
              </a:cxn>
              <a:cxn ang="0">
                <a:pos x="259603" y="284684"/>
              </a:cxn>
              <a:cxn ang="0">
                <a:pos x="261314" y="287855"/>
              </a:cxn>
              <a:cxn ang="0">
                <a:pos x="281598" y="286880"/>
              </a:cxn>
              <a:cxn ang="0">
                <a:pos x="325587" y="301271"/>
              </a:cxn>
              <a:cxn ang="0">
                <a:pos x="342938" y="270781"/>
              </a:cxn>
              <a:cxn ang="0">
                <a:pos x="352958" y="276635"/>
              </a:cxn>
              <a:cxn ang="0">
                <a:pos x="339272" y="304199"/>
              </a:cxn>
              <a:cxn ang="0">
                <a:pos x="361511" y="297125"/>
              </a:cxn>
              <a:cxn ang="0">
                <a:pos x="376664" y="303710"/>
              </a:cxn>
              <a:cxn ang="0">
                <a:pos x="332919" y="321029"/>
              </a:cxn>
              <a:cxn ang="0">
                <a:pos x="325831" y="431770"/>
              </a:cxn>
              <a:cxn ang="0">
                <a:pos x="344649" y="428843"/>
              </a:cxn>
              <a:cxn ang="0">
                <a:pos x="345627" y="411036"/>
              </a:cxn>
              <a:cxn ang="0">
                <a:pos x="347826" y="366886"/>
              </a:cxn>
              <a:cxn ang="0">
                <a:pos x="341961" y="365911"/>
              </a:cxn>
              <a:cxn ang="0">
                <a:pos x="344405" y="347129"/>
              </a:cxn>
              <a:cxn ang="0">
                <a:pos x="350270" y="229314"/>
              </a:cxn>
              <a:cxn ang="0">
                <a:pos x="284988" y="211508"/>
              </a:cxn>
              <a:cxn ang="0">
                <a:pos x="553825" y="208082"/>
              </a:cxn>
              <a:cxn ang="0">
                <a:pos x="555780" y="221500"/>
              </a:cxn>
              <a:cxn ang="0">
                <a:pos x="533304" y="229307"/>
              </a:cxn>
              <a:cxn ang="0">
                <a:pos x="510585" y="238577"/>
              </a:cxn>
              <a:cxn ang="0">
                <a:pos x="503500" y="226135"/>
              </a:cxn>
              <a:cxn ang="0">
                <a:pos x="553825" y="208082"/>
              </a:cxn>
              <a:cxn ang="0">
                <a:pos x="67573" y="135439"/>
              </a:cxn>
              <a:cxn ang="0">
                <a:pos x="74837" y="140740"/>
              </a:cxn>
              <a:cxn ang="0">
                <a:pos x="108286" y="176332"/>
              </a:cxn>
              <a:cxn ang="0">
                <a:pos x="105845" y="185350"/>
              </a:cxn>
              <a:cxn ang="0">
                <a:pos x="60676" y="140740"/>
              </a:cxn>
              <a:cxn ang="0">
                <a:pos x="67573" y="135439"/>
              </a:cxn>
              <a:cxn ang="0">
                <a:pos x="281598" y="128330"/>
              </a:cxn>
              <a:cxn ang="0">
                <a:pos x="136921" y="421037"/>
              </a:cxn>
              <a:cxn ang="0">
                <a:pos x="240541" y="434210"/>
              </a:cxn>
              <a:cxn ang="0">
                <a:pos x="243718" y="366886"/>
              </a:cxn>
              <a:cxn ang="0">
                <a:pos x="251782" y="193945"/>
              </a:cxn>
              <a:cxn ang="0">
                <a:pos x="416499" y="274196"/>
              </a:cxn>
              <a:cxn ang="0">
                <a:pos x="362001" y="367862"/>
              </a:cxn>
              <a:cxn ang="0">
                <a:pos x="364200" y="415184"/>
              </a:cxn>
              <a:cxn ang="0">
                <a:pos x="364689" y="424696"/>
              </a:cxn>
              <a:cxn ang="0">
                <a:pos x="452424" y="401280"/>
              </a:cxn>
              <a:cxn ang="0">
                <a:pos x="281598" y="128330"/>
              </a:cxn>
              <a:cxn ang="0">
                <a:pos x="534760" y="124859"/>
              </a:cxn>
              <a:cxn ang="0">
                <a:pos x="541115" y="135846"/>
              </a:cxn>
              <a:cxn ang="0">
                <a:pos x="520093" y="155624"/>
              </a:cxn>
              <a:cxn ang="0">
                <a:pos x="503227" y="177599"/>
              </a:cxn>
              <a:cxn ang="0">
                <a:pos x="490028" y="169786"/>
              </a:cxn>
              <a:cxn ang="0">
                <a:pos x="509094" y="141462"/>
              </a:cxn>
              <a:cxn ang="0">
                <a:pos x="534760" y="124859"/>
              </a:cxn>
              <a:cxn ang="0">
                <a:pos x="294062" y="105889"/>
              </a:cxn>
              <a:cxn ang="0">
                <a:pos x="474663" y="404207"/>
              </a:cxn>
              <a:cxn ang="0">
                <a:pos x="492503" y="467871"/>
              </a:cxn>
              <a:cxn ang="0">
                <a:pos x="514498" y="517874"/>
              </a:cxn>
              <a:cxn ang="0">
                <a:pos x="515231" y="519582"/>
              </a:cxn>
              <a:cxn ang="0">
                <a:pos x="508388" y="527632"/>
              </a:cxn>
              <a:cxn ang="0">
                <a:pos x="486394" y="551536"/>
              </a:cxn>
              <a:cxn ang="0">
                <a:pos x="293328" y="608858"/>
              </a:cxn>
              <a:cxn ang="0">
                <a:pos x="218302" y="609102"/>
              </a:cxn>
              <a:cxn ang="0">
                <a:pos x="215368" y="609590"/>
              </a:cxn>
              <a:cxn ang="0">
                <a:pos x="213658" y="609102"/>
              </a:cxn>
              <a:cxn ang="0">
                <a:pos x="75091" y="565440"/>
              </a:cxn>
              <a:cxn ang="0">
                <a:pos x="93664" y="494214"/>
              </a:cxn>
              <a:cxn ang="0">
                <a:pos x="93909" y="417378"/>
              </a:cxn>
              <a:cxn ang="0">
                <a:pos x="102218" y="412500"/>
              </a:cxn>
              <a:cxn ang="0">
                <a:pos x="120302" y="413232"/>
              </a:cxn>
              <a:cxn ang="0">
                <a:pos x="294062" y="105889"/>
              </a:cxn>
              <a:cxn ang="0">
                <a:pos x="491789" y="87091"/>
              </a:cxn>
              <a:cxn ang="0">
                <a:pos x="496922" y="92213"/>
              </a:cxn>
              <a:cxn ang="0">
                <a:pos x="480057" y="116112"/>
              </a:cxn>
              <a:cxn ang="0">
                <a:pos x="461970" y="131233"/>
              </a:cxn>
              <a:cxn ang="0">
                <a:pos x="452683" y="121966"/>
              </a:cxn>
              <a:cxn ang="0">
                <a:pos x="468814" y="102699"/>
              </a:cxn>
              <a:cxn ang="0">
                <a:pos x="491789" y="87091"/>
              </a:cxn>
              <a:cxn ang="0">
                <a:pos x="118383" y="55755"/>
              </a:cxn>
              <a:cxn ang="0">
                <a:pos x="124186" y="63192"/>
              </a:cxn>
              <a:cxn ang="0">
                <a:pos x="143000" y="120251"/>
              </a:cxn>
              <a:cxn ang="0">
                <a:pos x="131516" y="125128"/>
              </a:cxn>
              <a:cxn ang="0">
                <a:pos x="109281" y="59291"/>
              </a:cxn>
              <a:cxn ang="0">
                <a:pos x="118383" y="55755"/>
              </a:cxn>
              <a:cxn ang="0">
                <a:pos x="446548" y="29230"/>
              </a:cxn>
              <a:cxn ang="0">
                <a:pos x="451187" y="35575"/>
              </a:cxn>
              <a:cxn ang="0">
                <a:pos x="441665" y="53633"/>
              </a:cxn>
              <a:cxn ang="0">
                <a:pos x="434585" y="79015"/>
              </a:cxn>
              <a:cxn ang="0">
                <a:pos x="420424" y="79015"/>
              </a:cxn>
              <a:cxn ang="0">
                <a:pos x="425795" y="44360"/>
              </a:cxn>
              <a:cxn ang="0">
                <a:pos x="446548" y="29230"/>
              </a:cxn>
              <a:cxn ang="0">
                <a:pos x="188748" y="21050"/>
              </a:cxn>
              <a:cxn ang="0">
                <a:pos x="195571" y="24888"/>
              </a:cxn>
              <a:cxn ang="0">
                <a:pos x="198998" y="47552"/>
              </a:cxn>
              <a:cxn ang="0">
                <a:pos x="198753" y="75334"/>
              </a:cxn>
              <a:cxn ang="0">
                <a:pos x="185779" y="75334"/>
              </a:cxn>
              <a:cxn ang="0">
                <a:pos x="181864" y="47552"/>
              </a:cxn>
              <a:cxn ang="0">
                <a:pos x="182109" y="24888"/>
              </a:cxn>
              <a:cxn ang="0">
                <a:pos x="188748" y="21050"/>
              </a:cxn>
              <a:cxn ang="0">
                <a:pos x="258364" y="12909"/>
              </a:cxn>
              <a:cxn ang="0">
                <a:pos x="267637" y="18276"/>
              </a:cxn>
              <a:cxn ang="0">
                <a:pos x="261780" y="35594"/>
              </a:cxn>
              <a:cxn ang="0">
                <a:pos x="260561" y="56327"/>
              </a:cxn>
              <a:cxn ang="0">
                <a:pos x="248605" y="57791"/>
              </a:cxn>
              <a:cxn ang="0">
                <a:pos x="247385" y="31691"/>
              </a:cxn>
              <a:cxn ang="0">
                <a:pos x="258364" y="12909"/>
              </a:cxn>
              <a:cxn ang="0">
                <a:pos x="349276" y="510"/>
              </a:cxn>
              <a:cxn ang="0">
                <a:pos x="358819" y="10022"/>
              </a:cxn>
              <a:cxn ang="0">
                <a:pos x="353925" y="26121"/>
              </a:cxn>
              <a:cxn ang="0">
                <a:pos x="348787" y="49292"/>
              </a:cxn>
              <a:cxn ang="0">
                <a:pos x="333126" y="49292"/>
              </a:cxn>
              <a:cxn ang="0">
                <a:pos x="337042" y="19291"/>
              </a:cxn>
              <a:cxn ang="0">
                <a:pos x="349276" y="510"/>
              </a:cxn>
            </a:cxnLst>
            <a:rect l="0" t="0" r="0" b="0"/>
            <a:pathLst>
              <a:path w="582006" h="607543">
                <a:moveTo>
                  <a:pt x="266484" y="546681"/>
                </a:moveTo>
                <a:cubicBezTo>
                  <a:pt x="273059" y="552272"/>
                  <a:pt x="279635" y="557863"/>
                  <a:pt x="286453" y="563210"/>
                </a:cubicBezTo>
                <a:cubicBezTo>
                  <a:pt x="296195" y="570745"/>
                  <a:pt x="308371" y="576822"/>
                  <a:pt x="317869" y="584843"/>
                </a:cubicBezTo>
                <a:cubicBezTo>
                  <a:pt x="321034" y="584843"/>
                  <a:pt x="324200" y="584600"/>
                  <a:pt x="327366" y="584357"/>
                </a:cubicBezTo>
                <a:cubicBezTo>
                  <a:pt x="315433" y="572690"/>
                  <a:pt x="304718" y="559564"/>
                  <a:pt x="294733" y="546681"/>
                </a:cubicBezTo>
                <a:cubicBezTo>
                  <a:pt x="294246" y="546681"/>
                  <a:pt x="293516" y="546681"/>
                  <a:pt x="293029" y="546681"/>
                </a:cubicBezTo>
                <a:cubicBezTo>
                  <a:pt x="285236" y="546925"/>
                  <a:pt x="276225" y="546925"/>
                  <a:pt x="266484" y="546681"/>
                </a:cubicBezTo>
                <a:close/>
                <a:moveTo>
                  <a:pt x="339786" y="544008"/>
                </a:moveTo>
                <a:cubicBezTo>
                  <a:pt x="327853" y="545223"/>
                  <a:pt x="316651" y="545952"/>
                  <a:pt x="305936" y="546195"/>
                </a:cubicBezTo>
                <a:cubicBezTo>
                  <a:pt x="312754" y="552515"/>
                  <a:pt x="319086" y="559078"/>
                  <a:pt x="325905" y="565641"/>
                </a:cubicBezTo>
                <a:cubicBezTo>
                  <a:pt x="332237" y="571474"/>
                  <a:pt x="338568" y="577794"/>
                  <a:pt x="345631" y="582898"/>
                </a:cubicBezTo>
                <a:cubicBezTo>
                  <a:pt x="345631" y="582898"/>
                  <a:pt x="345874" y="582898"/>
                  <a:pt x="345874" y="582898"/>
                </a:cubicBezTo>
                <a:cubicBezTo>
                  <a:pt x="355615" y="581926"/>
                  <a:pt x="365357" y="580711"/>
                  <a:pt x="375098" y="578766"/>
                </a:cubicBezTo>
                <a:cubicBezTo>
                  <a:pt x="373150" y="577308"/>
                  <a:pt x="371445" y="575849"/>
                  <a:pt x="369984" y="574391"/>
                </a:cubicBezTo>
                <a:cubicBezTo>
                  <a:pt x="359025" y="564911"/>
                  <a:pt x="349527" y="554460"/>
                  <a:pt x="339786" y="544008"/>
                </a:cubicBezTo>
                <a:close/>
                <a:moveTo>
                  <a:pt x="210473" y="542549"/>
                </a:moveTo>
                <a:cubicBezTo>
                  <a:pt x="219483" y="550327"/>
                  <a:pt x="228007" y="558835"/>
                  <a:pt x="237261" y="566370"/>
                </a:cubicBezTo>
                <a:cubicBezTo>
                  <a:pt x="243592" y="571717"/>
                  <a:pt x="250655" y="577308"/>
                  <a:pt x="258204" y="580954"/>
                </a:cubicBezTo>
                <a:cubicBezTo>
                  <a:pt x="262101" y="582655"/>
                  <a:pt x="265997" y="584114"/>
                  <a:pt x="270137" y="585572"/>
                </a:cubicBezTo>
                <a:cubicBezTo>
                  <a:pt x="277930" y="585815"/>
                  <a:pt x="285723" y="585815"/>
                  <a:pt x="293759" y="585572"/>
                </a:cubicBezTo>
                <a:cubicBezTo>
                  <a:pt x="289376" y="582412"/>
                  <a:pt x="285236" y="578766"/>
                  <a:pt x="281339" y="575606"/>
                </a:cubicBezTo>
                <a:cubicBezTo>
                  <a:pt x="269893" y="565884"/>
                  <a:pt x="258935" y="555918"/>
                  <a:pt x="247732" y="545952"/>
                </a:cubicBezTo>
                <a:cubicBezTo>
                  <a:pt x="235799" y="545223"/>
                  <a:pt x="223136" y="544251"/>
                  <a:pt x="210473" y="542549"/>
                </a:cubicBezTo>
                <a:close/>
                <a:moveTo>
                  <a:pt x="377289" y="538660"/>
                </a:moveTo>
                <a:cubicBezTo>
                  <a:pt x="368522" y="540362"/>
                  <a:pt x="359755" y="541577"/>
                  <a:pt x="351232" y="542792"/>
                </a:cubicBezTo>
                <a:cubicBezTo>
                  <a:pt x="357807" y="549355"/>
                  <a:pt x="364626" y="555918"/>
                  <a:pt x="371932" y="561995"/>
                </a:cubicBezTo>
                <a:cubicBezTo>
                  <a:pt x="378264" y="567342"/>
                  <a:pt x="385326" y="570988"/>
                  <a:pt x="392388" y="574877"/>
                </a:cubicBezTo>
                <a:cubicBezTo>
                  <a:pt x="398964" y="573176"/>
                  <a:pt x="405295" y="570988"/>
                  <a:pt x="411383" y="568557"/>
                </a:cubicBezTo>
                <a:cubicBezTo>
                  <a:pt x="406269" y="566127"/>
                  <a:pt x="401399" y="562481"/>
                  <a:pt x="397502" y="559078"/>
                </a:cubicBezTo>
                <a:cubicBezTo>
                  <a:pt x="390440" y="552758"/>
                  <a:pt x="383865" y="545709"/>
                  <a:pt x="377289" y="538660"/>
                </a:cubicBezTo>
                <a:close/>
                <a:moveTo>
                  <a:pt x="408705" y="530639"/>
                </a:moveTo>
                <a:cubicBezTo>
                  <a:pt x="402860" y="532584"/>
                  <a:pt x="396772" y="534285"/>
                  <a:pt x="390440" y="535744"/>
                </a:cubicBezTo>
                <a:cubicBezTo>
                  <a:pt x="394336" y="539633"/>
                  <a:pt x="397989" y="543279"/>
                  <a:pt x="402129" y="546681"/>
                </a:cubicBezTo>
                <a:cubicBezTo>
                  <a:pt x="409435" y="552758"/>
                  <a:pt x="417472" y="555432"/>
                  <a:pt x="425508" y="560293"/>
                </a:cubicBezTo>
                <a:cubicBezTo>
                  <a:pt x="425995" y="560536"/>
                  <a:pt x="426726" y="561022"/>
                  <a:pt x="426969" y="561509"/>
                </a:cubicBezTo>
                <a:cubicBezTo>
                  <a:pt x="430622" y="559807"/>
                  <a:pt x="434032" y="557863"/>
                  <a:pt x="437197" y="555675"/>
                </a:cubicBezTo>
                <a:cubicBezTo>
                  <a:pt x="437441" y="555675"/>
                  <a:pt x="437441" y="555675"/>
                  <a:pt x="437441" y="555432"/>
                </a:cubicBezTo>
                <a:cubicBezTo>
                  <a:pt x="432327" y="551057"/>
                  <a:pt x="427213" y="546195"/>
                  <a:pt x="422099" y="541820"/>
                </a:cubicBezTo>
                <a:cubicBezTo>
                  <a:pt x="417715" y="538174"/>
                  <a:pt x="413088" y="534528"/>
                  <a:pt x="408948" y="530882"/>
                </a:cubicBezTo>
                <a:cubicBezTo>
                  <a:pt x="408705" y="530882"/>
                  <a:pt x="408705" y="530639"/>
                  <a:pt x="408705" y="530639"/>
                </a:cubicBezTo>
                <a:close/>
                <a:moveTo>
                  <a:pt x="131569" y="522132"/>
                </a:moveTo>
                <a:cubicBezTo>
                  <a:pt x="145450" y="536230"/>
                  <a:pt x="158357" y="551057"/>
                  <a:pt x="172726" y="564668"/>
                </a:cubicBezTo>
                <a:cubicBezTo>
                  <a:pt x="179301" y="570745"/>
                  <a:pt x="186363" y="576092"/>
                  <a:pt x="193426" y="581197"/>
                </a:cubicBezTo>
                <a:cubicBezTo>
                  <a:pt x="199027" y="581440"/>
                  <a:pt x="204384" y="581926"/>
                  <a:pt x="209742" y="582412"/>
                </a:cubicBezTo>
                <a:cubicBezTo>
                  <a:pt x="206820" y="579009"/>
                  <a:pt x="204141" y="575849"/>
                  <a:pt x="201218" y="572933"/>
                </a:cubicBezTo>
                <a:cubicBezTo>
                  <a:pt x="199270" y="570988"/>
                  <a:pt x="180031" y="551786"/>
                  <a:pt x="179544" y="552515"/>
                </a:cubicBezTo>
                <a:cubicBezTo>
                  <a:pt x="178327" y="554217"/>
                  <a:pt x="175161" y="553244"/>
                  <a:pt x="175891" y="551057"/>
                </a:cubicBezTo>
                <a:cubicBezTo>
                  <a:pt x="179057" y="542063"/>
                  <a:pt x="191721" y="551543"/>
                  <a:pt x="195617" y="554460"/>
                </a:cubicBezTo>
                <a:cubicBezTo>
                  <a:pt x="206333" y="563453"/>
                  <a:pt x="218022" y="573176"/>
                  <a:pt x="228007" y="583627"/>
                </a:cubicBezTo>
                <a:cubicBezTo>
                  <a:pt x="232634" y="583871"/>
                  <a:pt x="237261" y="584114"/>
                  <a:pt x="241644" y="584357"/>
                </a:cubicBezTo>
                <a:cubicBezTo>
                  <a:pt x="239939" y="582898"/>
                  <a:pt x="238235" y="581440"/>
                  <a:pt x="236530" y="580225"/>
                </a:cubicBezTo>
                <a:cubicBezTo>
                  <a:pt x="222162" y="567828"/>
                  <a:pt x="209011" y="553973"/>
                  <a:pt x="195861" y="540362"/>
                </a:cubicBezTo>
                <a:cubicBezTo>
                  <a:pt x="172969" y="536716"/>
                  <a:pt x="150565" y="530882"/>
                  <a:pt x="131569" y="522132"/>
                </a:cubicBezTo>
                <a:close/>
                <a:moveTo>
                  <a:pt x="79454" y="518729"/>
                </a:moveTo>
                <a:cubicBezTo>
                  <a:pt x="75558" y="533799"/>
                  <a:pt x="87247" y="551300"/>
                  <a:pt x="103320" y="561022"/>
                </a:cubicBezTo>
                <a:cubicBezTo>
                  <a:pt x="106486" y="562724"/>
                  <a:pt x="109652" y="564425"/>
                  <a:pt x="112818" y="565884"/>
                </a:cubicBezTo>
                <a:cubicBezTo>
                  <a:pt x="99667" y="551543"/>
                  <a:pt x="88465" y="534771"/>
                  <a:pt x="79454" y="518729"/>
                </a:cubicBezTo>
                <a:close/>
                <a:moveTo>
                  <a:pt x="445234" y="515326"/>
                </a:moveTo>
                <a:cubicBezTo>
                  <a:pt x="437441" y="519701"/>
                  <a:pt x="428674" y="523833"/>
                  <a:pt x="419663" y="526993"/>
                </a:cubicBezTo>
                <a:cubicBezTo>
                  <a:pt x="422342" y="528695"/>
                  <a:pt x="424778" y="530396"/>
                  <a:pt x="426969" y="532098"/>
                </a:cubicBezTo>
                <a:cubicBezTo>
                  <a:pt x="433788" y="536959"/>
                  <a:pt x="442312" y="542063"/>
                  <a:pt x="448643" y="548383"/>
                </a:cubicBezTo>
                <a:cubicBezTo>
                  <a:pt x="455949" y="543765"/>
                  <a:pt x="464473" y="537688"/>
                  <a:pt x="472266" y="531125"/>
                </a:cubicBezTo>
                <a:cubicBezTo>
                  <a:pt x="468126" y="529667"/>
                  <a:pt x="464229" y="527236"/>
                  <a:pt x="460576" y="525049"/>
                </a:cubicBezTo>
                <a:cubicBezTo>
                  <a:pt x="455462" y="522132"/>
                  <a:pt x="450348" y="518729"/>
                  <a:pt x="445234" y="515326"/>
                </a:cubicBezTo>
                <a:close/>
                <a:moveTo>
                  <a:pt x="91387" y="503416"/>
                </a:moveTo>
                <a:cubicBezTo>
                  <a:pt x="87491" y="505846"/>
                  <a:pt x="84568" y="508763"/>
                  <a:pt x="82620" y="511680"/>
                </a:cubicBezTo>
                <a:cubicBezTo>
                  <a:pt x="91631" y="526021"/>
                  <a:pt x="102102" y="539146"/>
                  <a:pt x="113792" y="551300"/>
                </a:cubicBezTo>
                <a:cubicBezTo>
                  <a:pt x="121341" y="559078"/>
                  <a:pt x="130108" y="566370"/>
                  <a:pt x="137901" y="574148"/>
                </a:cubicBezTo>
                <a:cubicBezTo>
                  <a:pt x="141554" y="575120"/>
                  <a:pt x="144963" y="575363"/>
                  <a:pt x="148373" y="576092"/>
                </a:cubicBezTo>
                <a:cubicBezTo>
                  <a:pt x="126455" y="554460"/>
                  <a:pt x="108921" y="527236"/>
                  <a:pt x="91387" y="503416"/>
                </a:cubicBezTo>
                <a:close/>
                <a:moveTo>
                  <a:pt x="98449" y="499041"/>
                </a:moveTo>
                <a:cubicBezTo>
                  <a:pt x="97962" y="499284"/>
                  <a:pt x="97719" y="499770"/>
                  <a:pt x="97232" y="500013"/>
                </a:cubicBezTo>
                <a:cubicBezTo>
                  <a:pt x="96501" y="500256"/>
                  <a:pt x="96014" y="500499"/>
                  <a:pt x="95527" y="500742"/>
                </a:cubicBezTo>
                <a:cubicBezTo>
                  <a:pt x="119393" y="528938"/>
                  <a:pt x="143259" y="554703"/>
                  <a:pt x="170534" y="579009"/>
                </a:cubicBezTo>
                <a:cubicBezTo>
                  <a:pt x="172239" y="579252"/>
                  <a:pt x="174187" y="579495"/>
                  <a:pt x="176135" y="579738"/>
                </a:cubicBezTo>
                <a:cubicBezTo>
                  <a:pt x="172969" y="576335"/>
                  <a:pt x="170047" y="572933"/>
                  <a:pt x="167124" y="570016"/>
                </a:cubicBezTo>
                <a:cubicBezTo>
                  <a:pt x="151295" y="553487"/>
                  <a:pt x="136440" y="535744"/>
                  <a:pt x="120611" y="519215"/>
                </a:cubicBezTo>
                <a:cubicBezTo>
                  <a:pt x="119636" y="518243"/>
                  <a:pt x="119636" y="517027"/>
                  <a:pt x="120123" y="516055"/>
                </a:cubicBezTo>
                <a:cubicBezTo>
                  <a:pt x="111600" y="510951"/>
                  <a:pt x="104294" y="505360"/>
                  <a:pt x="98449" y="499041"/>
                </a:cubicBezTo>
                <a:close/>
                <a:moveTo>
                  <a:pt x="469343" y="497825"/>
                </a:moveTo>
                <a:cubicBezTo>
                  <a:pt x="464960" y="501957"/>
                  <a:pt x="460089" y="506089"/>
                  <a:pt x="454732" y="509492"/>
                </a:cubicBezTo>
                <a:cubicBezTo>
                  <a:pt x="457897" y="511194"/>
                  <a:pt x="460820" y="513138"/>
                  <a:pt x="463986" y="514597"/>
                </a:cubicBezTo>
                <a:cubicBezTo>
                  <a:pt x="469587" y="517514"/>
                  <a:pt x="475675" y="519701"/>
                  <a:pt x="481033" y="522861"/>
                </a:cubicBezTo>
                <a:cubicBezTo>
                  <a:pt x="484929" y="518729"/>
                  <a:pt x="487851" y="514840"/>
                  <a:pt x="490043" y="510951"/>
                </a:cubicBezTo>
                <a:cubicBezTo>
                  <a:pt x="488338" y="509249"/>
                  <a:pt x="486634" y="507791"/>
                  <a:pt x="484686" y="506576"/>
                </a:cubicBezTo>
                <a:cubicBezTo>
                  <a:pt x="479815" y="503173"/>
                  <a:pt x="474701" y="500499"/>
                  <a:pt x="469343" y="497825"/>
                </a:cubicBezTo>
                <a:close/>
                <a:moveTo>
                  <a:pt x="481763" y="483241"/>
                </a:moveTo>
                <a:cubicBezTo>
                  <a:pt x="480302" y="485429"/>
                  <a:pt x="478597" y="487617"/>
                  <a:pt x="476893" y="489561"/>
                </a:cubicBezTo>
                <a:cubicBezTo>
                  <a:pt x="482494" y="492235"/>
                  <a:pt x="487851" y="494908"/>
                  <a:pt x="492965" y="498311"/>
                </a:cubicBezTo>
                <a:cubicBezTo>
                  <a:pt x="493209" y="498311"/>
                  <a:pt x="493209" y="498311"/>
                  <a:pt x="493453" y="498554"/>
                </a:cubicBezTo>
                <a:cubicBezTo>
                  <a:pt x="492965" y="493450"/>
                  <a:pt x="489800" y="488589"/>
                  <a:pt x="482981" y="484457"/>
                </a:cubicBezTo>
                <a:cubicBezTo>
                  <a:pt x="482494" y="483971"/>
                  <a:pt x="482250" y="483727"/>
                  <a:pt x="481763" y="483241"/>
                </a:cubicBezTo>
                <a:close/>
                <a:moveTo>
                  <a:pt x="253334" y="455775"/>
                </a:moveTo>
                <a:cubicBezTo>
                  <a:pt x="253334" y="456747"/>
                  <a:pt x="253334" y="457719"/>
                  <a:pt x="253334" y="458692"/>
                </a:cubicBezTo>
                <a:cubicBezTo>
                  <a:pt x="253334" y="459907"/>
                  <a:pt x="252846" y="461122"/>
                  <a:pt x="252359" y="461852"/>
                </a:cubicBezTo>
                <a:cubicBezTo>
                  <a:pt x="251385" y="472303"/>
                  <a:pt x="248219" y="483727"/>
                  <a:pt x="248219" y="493450"/>
                </a:cubicBezTo>
                <a:cubicBezTo>
                  <a:pt x="247976" y="503659"/>
                  <a:pt x="250168" y="514840"/>
                  <a:pt x="250411" y="525535"/>
                </a:cubicBezTo>
                <a:cubicBezTo>
                  <a:pt x="252603" y="525535"/>
                  <a:pt x="254551" y="525535"/>
                  <a:pt x="256743" y="525535"/>
                </a:cubicBezTo>
                <a:cubicBezTo>
                  <a:pt x="271111" y="525778"/>
                  <a:pt x="285723" y="525778"/>
                  <a:pt x="300578" y="525292"/>
                </a:cubicBezTo>
                <a:cubicBezTo>
                  <a:pt x="299847" y="513868"/>
                  <a:pt x="299604" y="502444"/>
                  <a:pt x="299117" y="491019"/>
                </a:cubicBezTo>
                <a:cubicBezTo>
                  <a:pt x="298630" y="479595"/>
                  <a:pt x="296925" y="467928"/>
                  <a:pt x="299847" y="457233"/>
                </a:cubicBezTo>
                <a:cubicBezTo>
                  <a:pt x="300091" y="456747"/>
                  <a:pt x="300091" y="456747"/>
                  <a:pt x="300334" y="456504"/>
                </a:cubicBezTo>
                <a:cubicBezTo>
                  <a:pt x="284749" y="456990"/>
                  <a:pt x="268919" y="456747"/>
                  <a:pt x="253334" y="455775"/>
                </a:cubicBezTo>
                <a:close/>
                <a:moveTo>
                  <a:pt x="364626" y="449698"/>
                </a:moveTo>
                <a:cubicBezTo>
                  <a:pt x="362921" y="449941"/>
                  <a:pt x="360973" y="450184"/>
                  <a:pt x="359268" y="450427"/>
                </a:cubicBezTo>
                <a:cubicBezTo>
                  <a:pt x="356590" y="452858"/>
                  <a:pt x="352937" y="453344"/>
                  <a:pt x="350014" y="451886"/>
                </a:cubicBezTo>
                <a:cubicBezTo>
                  <a:pt x="336864" y="453830"/>
                  <a:pt x="323470" y="455289"/>
                  <a:pt x="310076" y="456018"/>
                </a:cubicBezTo>
                <a:cubicBezTo>
                  <a:pt x="310319" y="456261"/>
                  <a:pt x="310563" y="456747"/>
                  <a:pt x="310806" y="457233"/>
                </a:cubicBezTo>
                <a:cubicBezTo>
                  <a:pt x="314216" y="469630"/>
                  <a:pt x="311780" y="483484"/>
                  <a:pt x="311293" y="496367"/>
                </a:cubicBezTo>
                <a:cubicBezTo>
                  <a:pt x="311050" y="505846"/>
                  <a:pt x="310806" y="515326"/>
                  <a:pt x="310319" y="524806"/>
                </a:cubicBezTo>
                <a:cubicBezTo>
                  <a:pt x="328584" y="523590"/>
                  <a:pt x="346605" y="521403"/>
                  <a:pt x="364382" y="517027"/>
                </a:cubicBezTo>
                <a:cubicBezTo>
                  <a:pt x="361704" y="502687"/>
                  <a:pt x="362191" y="487860"/>
                  <a:pt x="362678" y="473519"/>
                </a:cubicBezTo>
                <a:cubicBezTo>
                  <a:pt x="363165" y="466227"/>
                  <a:pt x="362678" y="457233"/>
                  <a:pt x="364626" y="449698"/>
                </a:cubicBezTo>
                <a:close/>
                <a:moveTo>
                  <a:pt x="192695" y="449212"/>
                </a:moveTo>
                <a:cubicBezTo>
                  <a:pt x="192451" y="461122"/>
                  <a:pt x="189286" y="473033"/>
                  <a:pt x="189773" y="485186"/>
                </a:cubicBezTo>
                <a:cubicBezTo>
                  <a:pt x="190260" y="496853"/>
                  <a:pt x="191234" y="508277"/>
                  <a:pt x="192451" y="519701"/>
                </a:cubicBezTo>
                <a:cubicBezTo>
                  <a:pt x="207307" y="522132"/>
                  <a:pt x="222162" y="523833"/>
                  <a:pt x="237261" y="524806"/>
                </a:cubicBezTo>
                <a:cubicBezTo>
                  <a:pt x="234825" y="514354"/>
                  <a:pt x="235069" y="502200"/>
                  <a:pt x="234825" y="493450"/>
                </a:cubicBezTo>
                <a:cubicBezTo>
                  <a:pt x="234825" y="483727"/>
                  <a:pt x="233364" y="465984"/>
                  <a:pt x="238235" y="454803"/>
                </a:cubicBezTo>
                <a:cubicBezTo>
                  <a:pt x="222649" y="453587"/>
                  <a:pt x="207550" y="451643"/>
                  <a:pt x="192695" y="449212"/>
                </a:cubicBezTo>
                <a:close/>
                <a:moveTo>
                  <a:pt x="147399" y="440219"/>
                </a:moveTo>
                <a:cubicBezTo>
                  <a:pt x="145694" y="448240"/>
                  <a:pt x="142772" y="456504"/>
                  <a:pt x="141554" y="464525"/>
                </a:cubicBezTo>
                <a:cubicBezTo>
                  <a:pt x="139362" y="477165"/>
                  <a:pt x="138632" y="490047"/>
                  <a:pt x="137414" y="502930"/>
                </a:cubicBezTo>
                <a:cubicBezTo>
                  <a:pt x="142528" y="505846"/>
                  <a:pt x="147642" y="508277"/>
                  <a:pt x="152513" y="509979"/>
                </a:cubicBezTo>
                <a:cubicBezTo>
                  <a:pt x="162497" y="513138"/>
                  <a:pt x="172726" y="515569"/>
                  <a:pt x="183197" y="517757"/>
                </a:cubicBezTo>
                <a:cubicBezTo>
                  <a:pt x="179301" y="496610"/>
                  <a:pt x="173213" y="467442"/>
                  <a:pt x="181736" y="447511"/>
                </a:cubicBezTo>
                <a:cubicBezTo>
                  <a:pt x="169803" y="445323"/>
                  <a:pt x="158357" y="442892"/>
                  <a:pt x="147399" y="440219"/>
                </a:cubicBezTo>
                <a:close/>
                <a:moveTo>
                  <a:pt x="428187" y="431225"/>
                </a:moveTo>
                <a:cubicBezTo>
                  <a:pt x="413088" y="437545"/>
                  <a:pt x="397259" y="442406"/>
                  <a:pt x="380699" y="446295"/>
                </a:cubicBezTo>
                <a:cubicBezTo>
                  <a:pt x="380699" y="468900"/>
                  <a:pt x="376802" y="491749"/>
                  <a:pt x="376072" y="514354"/>
                </a:cubicBezTo>
                <a:cubicBezTo>
                  <a:pt x="389953" y="511437"/>
                  <a:pt x="405295" y="507791"/>
                  <a:pt x="419663" y="502687"/>
                </a:cubicBezTo>
                <a:cubicBezTo>
                  <a:pt x="422342" y="487860"/>
                  <a:pt x="424534" y="473276"/>
                  <a:pt x="426239" y="458449"/>
                </a:cubicBezTo>
                <a:cubicBezTo>
                  <a:pt x="427213" y="450184"/>
                  <a:pt x="426482" y="439733"/>
                  <a:pt x="428187" y="431225"/>
                </a:cubicBezTo>
                <a:close/>
                <a:moveTo>
                  <a:pt x="124263" y="424662"/>
                </a:moveTo>
                <a:cubicBezTo>
                  <a:pt x="85055" y="441434"/>
                  <a:pt x="101859" y="476435"/>
                  <a:pt x="128403" y="496853"/>
                </a:cubicBezTo>
                <a:cubicBezTo>
                  <a:pt x="128160" y="483727"/>
                  <a:pt x="129134" y="470602"/>
                  <a:pt x="130839" y="457719"/>
                </a:cubicBezTo>
                <a:cubicBezTo>
                  <a:pt x="131569" y="451157"/>
                  <a:pt x="132056" y="443622"/>
                  <a:pt x="134005" y="436816"/>
                </a:cubicBezTo>
                <a:cubicBezTo>
                  <a:pt x="133518" y="436816"/>
                  <a:pt x="133274" y="436573"/>
                  <a:pt x="132787" y="436573"/>
                </a:cubicBezTo>
                <a:cubicBezTo>
                  <a:pt x="127429" y="436573"/>
                  <a:pt x="124263" y="430739"/>
                  <a:pt x="124994" y="425635"/>
                </a:cubicBezTo>
                <a:cubicBezTo>
                  <a:pt x="124751" y="425392"/>
                  <a:pt x="124507" y="425149"/>
                  <a:pt x="124263" y="424662"/>
                </a:cubicBezTo>
                <a:close/>
                <a:moveTo>
                  <a:pt x="446939" y="422475"/>
                </a:moveTo>
                <a:cubicBezTo>
                  <a:pt x="445234" y="423204"/>
                  <a:pt x="443773" y="423690"/>
                  <a:pt x="442312" y="424662"/>
                </a:cubicBezTo>
                <a:cubicBezTo>
                  <a:pt x="442555" y="424906"/>
                  <a:pt x="442799" y="425392"/>
                  <a:pt x="443042" y="425878"/>
                </a:cubicBezTo>
                <a:cubicBezTo>
                  <a:pt x="446939" y="436330"/>
                  <a:pt x="440850" y="454073"/>
                  <a:pt x="438659" y="464525"/>
                </a:cubicBezTo>
                <a:cubicBezTo>
                  <a:pt x="436467" y="475706"/>
                  <a:pt x="434032" y="486887"/>
                  <a:pt x="430866" y="497825"/>
                </a:cubicBezTo>
                <a:cubicBezTo>
                  <a:pt x="439146" y="493936"/>
                  <a:pt x="446695" y="489318"/>
                  <a:pt x="452540" y="483484"/>
                </a:cubicBezTo>
                <a:cubicBezTo>
                  <a:pt x="461794" y="474248"/>
                  <a:pt x="497836" y="431468"/>
                  <a:pt x="465690" y="423690"/>
                </a:cubicBezTo>
                <a:cubicBezTo>
                  <a:pt x="460576" y="430010"/>
                  <a:pt x="450104" y="428308"/>
                  <a:pt x="446939" y="422475"/>
                </a:cubicBezTo>
                <a:close/>
                <a:moveTo>
                  <a:pt x="24088" y="359047"/>
                </a:moveTo>
                <a:cubicBezTo>
                  <a:pt x="26675" y="358258"/>
                  <a:pt x="29658" y="358925"/>
                  <a:pt x="31727" y="361231"/>
                </a:cubicBezTo>
                <a:cubicBezTo>
                  <a:pt x="31971" y="361231"/>
                  <a:pt x="32701" y="361474"/>
                  <a:pt x="34406" y="361716"/>
                </a:cubicBezTo>
                <a:cubicBezTo>
                  <a:pt x="35623" y="361959"/>
                  <a:pt x="36840" y="361959"/>
                  <a:pt x="38058" y="362202"/>
                </a:cubicBezTo>
                <a:cubicBezTo>
                  <a:pt x="42684" y="362445"/>
                  <a:pt x="47310" y="362202"/>
                  <a:pt x="52180" y="362202"/>
                </a:cubicBezTo>
                <a:cubicBezTo>
                  <a:pt x="62407" y="362202"/>
                  <a:pt x="72390" y="362930"/>
                  <a:pt x="82616" y="364629"/>
                </a:cubicBezTo>
                <a:cubicBezTo>
                  <a:pt x="86999" y="365357"/>
                  <a:pt x="86999" y="372637"/>
                  <a:pt x="82616" y="373608"/>
                </a:cubicBezTo>
                <a:cubicBezTo>
                  <a:pt x="71416" y="376035"/>
                  <a:pt x="15657" y="392538"/>
                  <a:pt x="18822" y="365599"/>
                </a:cubicBezTo>
                <a:cubicBezTo>
                  <a:pt x="19309" y="362080"/>
                  <a:pt x="21501" y="359836"/>
                  <a:pt x="24088" y="359047"/>
                </a:cubicBezTo>
                <a:close/>
                <a:moveTo>
                  <a:pt x="498285" y="356352"/>
                </a:moveTo>
                <a:cubicBezTo>
                  <a:pt x="511193" y="355138"/>
                  <a:pt x="524589" y="357809"/>
                  <a:pt x="537497" y="358294"/>
                </a:cubicBezTo>
                <a:cubicBezTo>
                  <a:pt x="549431" y="358780"/>
                  <a:pt x="567698" y="355624"/>
                  <a:pt x="578170" y="362422"/>
                </a:cubicBezTo>
                <a:cubicBezTo>
                  <a:pt x="583285" y="365578"/>
                  <a:pt x="583285" y="372619"/>
                  <a:pt x="578170" y="376019"/>
                </a:cubicBezTo>
                <a:cubicBezTo>
                  <a:pt x="565749" y="383788"/>
                  <a:pt x="542612" y="377475"/>
                  <a:pt x="528972" y="375533"/>
                </a:cubicBezTo>
                <a:cubicBezTo>
                  <a:pt x="518013" y="374319"/>
                  <a:pt x="504374" y="374319"/>
                  <a:pt x="495362" y="367278"/>
                </a:cubicBezTo>
                <a:cubicBezTo>
                  <a:pt x="490491" y="363879"/>
                  <a:pt x="492196" y="356838"/>
                  <a:pt x="498285" y="356352"/>
                </a:cubicBezTo>
                <a:close/>
                <a:moveTo>
                  <a:pt x="267702" y="302643"/>
                </a:moveTo>
                <a:cubicBezTo>
                  <a:pt x="275982" y="322575"/>
                  <a:pt x="281339" y="344208"/>
                  <a:pt x="288158" y="364382"/>
                </a:cubicBezTo>
                <a:cubicBezTo>
                  <a:pt x="295951" y="386987"/>
                  <a:pt x="304474" y="409349"/>
                  <a:pt x="312267" y="431711"/>
                </a:cubicBezTo>
                <a:cubicBezTo>
                  <a:pt x="313485" y="431468"/>
                  <a:pt x="314459" y="431468"/>
                  <a:pt x="315677" y="431225"/>
                </a:cubicBezTo>
                <a:cubicBezTo>
                  <a:pt x="305205" y="391362"/>
                  <a:pt x="305449" y="352472"/>
                  <a:pt x="318356" y="315526"/>
                </a:cubicBezTo>
                <a:cubicBezTo>
                  <a:pt x="300578" y="308720"/>
                  <a:pt x="282800" y="301185"/>
                  <a:pt x="267702" y="302643"/>
                </a:cubicBezTo>
                <a:close/>
                <a:moveTo>
                  <a:pt x="540839" y="293519"/>
                </a:moveTo>
                <a:cubicBezTo>
                  <a:pt x="547444" y="293398"/>
                  <a:pt x="553957" y="293762"/>
                  <a:pt x="559192" y="295824"/>
                </a:cubicBezTo>
                <a:cubicBezTo>
                  <a:pt x="566741" y="298979"/>
                  <a:pt x="566984" y="308685"/>
                  <a:pt x="559192" y="311597"/>
                </a:cubicBezTo>
                <a:cubicBezTo>
                  <a:pt x="548722" y="315480"/>
                  <a:pt x="532895" y="311112"/>
                  <a:pt x="521938" y="310141"/>
                </a:cubicBezTo>
                <a:cubicBezTo>
                  <a:pt x="512198" y="308928"/>
                  <a:pt x="502702" y="307957"/>
                  <a:pt x="493449" y="305531"/>
                </a:cubicBezTo>
                <a:cubicBezTo>
                  <a:pt x="488335" y="304317"/>
                  <a:pt x="488092" y="296067"/>
                  <a:pt x="493449" y="295096"/>
                </a:cubicBezTo>
                <a:cubicBezTo>
                  <a:pt x="502945" y="293155"/>
                  <a:pt x="512198" y="293640"/>
                  <a:pt x="521938" y="294126"/>
                </a:cubicBezTo>
                <a:cubicBezTo>
                  <a:pt x="527538" y="294247"/>
                  <a:pt x="534234" y="293640"/>
                  <a:pt x="540839" y="293519"/>
                </a:cubicBezTo>
                <a:close/>
                <a:moveTo>
                  <a:pt x="15632" y="287087"/>
                </a:moveTo>
                <a:cubicBezTo>
                  <a:pt x="22938" y="283443"/>
                  <a:pt x="30486" y="292432"/>
                  <a:pt x="24399" y="298748"/>
                </a:cubicBezTo>
                <a:cubicBezTo>
                  <a:pt x="24399" y="298748"/>
                  <a:pt x="24155" y="298991"/>
                  <a:pt x="23912" y="299234"/>
                </a:cubicBezTo>
                <a:cubicBezTo>
                  <a:pt x="45096" y="305550"/>
                  <a:pt x="66768" y="311381"/>
                  <a:pt x="87223" y="319884"/>
                </a:cubicBezTo>
                <a:cubicBezTo>
                  <a:pt x="93067" y="322556"/>
                  <a:pt x="88684" y="330087"/>
                  <a:pt x="83327" y="329358"/>
                </a:cubicBezTo>
                <a:cubicBezTo>
                  <a:pt x="57515" y="325471"/>
                  <a:pt x="31947" y="318426"/>
                  <a:pt x="6623" y="312353"/>
                </a:cubicBezTo>
                <a:cubicBezTo>
                  <a:pt x="1753" y="311138"/>
                  <a:pt x="-926" y="306036"/>
                  <a:pt x="292" y="301420"/>
                </a:cubicBezTo>
                <a:cubicBezTo>
                  <a:pt x="2727" y="292432"/>
                  <a:pt x="7840" y="290974"/>
                  <a:pt x="15632" y="287087"/>
                </a:cubicBezTo>
                <a:close/>
                <a:moveTo>
                  <a:pt x="39683" y="210912"/>
                </a:moveTo>
                <a:cubicBezTo>
                  <a:pt x="42727" y="211033"/>
                  <a:pt x="45832" y="212796"/>
                  <a:pt x="46562" y="215834"/>
                </a:cubicBezTo>
                <a:cubicBezTo>
                  <a:pt x="51676" y="235035"/>
                  <a:pt x="75298" y="234792"/>
                  <a:pt x="89909" y="242084"/>
                </a:cubicBezTo>
                <a:cubicBezTo>
                  <a:pt x="93562" y="244028"/>
                  <a:pt x="91370" y="248404"/>
                  <a:pt x="88205" y="248890"/>
                </a:cubicBezTo>
                <a:cubicBezTo>
                  <a:pt x="75785" y="250348"/>
                  <a:pt x="59713" y="245973"/>
                  <a:pt x="48754" y="240383"/>
                </a:cubicBezTo>
                <a:cubicBezTo>
                  <a:pt x="38039" y="235521"/>
                  <a:pt x="31464" y="227987"/>
                  <a:pt x="33169" y="215834"/>
                </a:cubicBezTo>
                <a:cubicBezTo>
                  <a:pt x="33656" y="212309"/>
                  <a:pt x="36639" y="210790"/>
                  <a:pt x="39683" y="210912"/>
                </a:cubicBezTo>
                <a:close/>
                <a:moveTo>
                  <a:pt x="283987" y="210765"/>
                </a:moveTo>
                <a:cubicBezTo>
                  <a:pt x="261065" y="209428"/>
                  <a:pt x="238722" y="214532"/>
                  <a:pt x="222405" y="231668"/>
                </a:cubicBezTo>
                <a:cubicBezTo>
                  <a:pt x="186120" y="269587"/>
                  <a:pt x="183684" y="352229"/>
                  <a:pt x="253577" y="345666"/>
                </a:cubicBezTo>
                <a:cubicBezTo>
                  <a:pt x="260396" y="344937"/>
                  <a:pt x="264292" y="352229"/>
                  <a:pt x="263075" y="358062"/>
                </a:cubicBezTo>
                <a:cubicBezTo>
                  <a:pt x="257717" y="383098"/>
                  <a:pt x="255525" y="408134"/>
                  <a:pt x="254308" y="433413"/>
                </a:cubicBezTo>
                <a:cubicBezTo>
                  <a:pt x="269163" y="433899"/>
                  <a:pt x="284018" y="433413"/>
                  <a:pt x="298873" y="432441"/>
                </a:cubicBezTo>
                <a:cubicBezTo>
                  <a:pt x="288645" y="418343"/>
                  <a:pt x="283288" y="399141"/>
                  <a:pt x="277686" y="383827"/>
                </a:cubicBezTo>
                <a:cubicBezTo>
                  <a:pt x="268919" y="359278"/>
                  <a:pt x="259178" y="333999"/>
                  <a:pt x="252359" y="308477"/>
                </a:cubicBezTo>
                <a:cubicBezTo>
                  <a:pt x="246758" y="312609"/>
                  <a:pt x="241888" y="319172"/>
                  <a:pt x="237748" y="329138"/>
                </a:cubicBezTo>
                <a:cubicBezTo>
                  <a:pt x="235312" y="334971"/>
                  <a:pt x="227276" y="332784"/>
                  <a:pt x="228250" y="326464"/>
                </a:cubicBezTo>
                <a:cubicBezTo>
                  <a:pt x="230685" y="310908"/>
                  <a:pt x="237748" y="298997"/>
                  <a:pt x="248706" y="291949"/>
                </a:cubicBezTo>
                <a:cubicBezTo>
                  <a:pt x="248463" y="290733"/>
                  <a:pt x="247976" y="289518"/>
                  <a:pt x="247732" y="288303"/>
                </a:cubicBezTo>
                <a:cubicBezTo>
                  <a:pt x="246758" y="281740"/>
                  <a:pt x="255282" y="277365"/>
                  <a:pt x="258691" y="283684"/>
                </a:cubicBezTo>
                <a:cubicBezTo>
                  <a:pt x="259422" y="284657"/>
                  <a:pt x="259909" y="285629"/>
                  <a:pt x="260396" y="286844"/>
                </a:cubicBezTo>
                <a:cubicBezTo>
                  <a:pt x="266484" y="285143"/>
                  <a:pt x="273303" y="284900"/>
                  <a:pt x="280609" y="285872"/>
                </a:cubicBezTo>
                <a:cubicBezTo>
                  <a:pt x="291324" y="287573"/>
                  <a:pt x="308371" y="295595"/>
                  <a:pt x="324444" y="300213"/>
                </a:cubicBezTo>
                <a:cubicBezTo>
                  <a:pt x="329314" y="290004"/>
                  <a:pt x="334916" y="279795"/>
                  <a:pt x="341734" y="269830"/>
                </a:cubicBezTo>
                <a:cubicBezTo>
                  <a:pt x="345874" y="263753"/>
                  <a:pt x="355372" y="269343"/>
                  <a:pt x="351719" y="275663"/>
                </a:cubicBezTo>
                <a:cubicBezTo>
                  <a:pt x="346361" y="284900"/>
                  <a:pt x="341978" y="293893"/>
                  <a:pt x="338081" y="303130"/>
                </a:cubicBezTo>
                <a:cubicBezTo>
                  <a:pt x="347335" y="304102"/>
                  <a:pt x="355372" y="302643"/>
                  <a:pt x="360242" y="296081"/>
                </a:cubicBezTo>
                <a:cubicBezTo>
                  <a:pt x="365844" y="288546"/>
                  <a:pt x="377046" y="292921"/>
                  <a:pt x="375341" y="302643"/>
                </a:cubicBezTo>
                <a:cubicBezTo>
                  <a:pt x="371688" y="324519"/>
                  <a:pt x="349527" y="324276"/>
                  <a:pt x="331750" y="319901"/>
                </a:cubicBezTo>
                <a:cubicBezTo>
                  <a:pt x="320060" y="355146"/>
                  <a:pt x="318112" y="391362"/>
                  <a:pt x="324687" y="430253"/>
                </a:cubicBezTo>
                <a:cubicBezTo>
                  <a:pt x="331019" y="429281"/>
                  <a:pt x="337107" y="428308"/>
                  <a:pt x="343439" y="427336"/>
                </a:cubicBezTo>
                <a:cubicBezTo>
                  <a:pt x="343439" y="421260"/>
                  <a:pt x="344170" y="415183"/>
                  <a:pt x="344413" y="409592"/>
                </a:cubicBezTo>
                <a:cubicBezTo>
                  <a:pt x="344900" y="395008"/>
                  <a:pt x="345144" y="380181"/>
                  <a:pt x="346605" y="365597"/>
                </a:cubicBezTo>
                <a:cubicBezTo>
                  <a:pt x="344657" y="365111"/>
                  <a:pt x="342708" y="365111"/>
                  <a:pt x="340760" y="364625"/>
                </a:cubicBezTo>
                <a:cubicBezTo>
                  <a:pt x="330288" y="362195"/>
                  <a:pt x="332480" y="345423"/>
                  <a:pt x="343196" y="345909"/>
                </a:cubicBezTo>
                <a:cubicBezTo>
                  <a:pt x="426239" y="350041"/>
                  <a:pt x="402860" y="253058"/>
                  <a:pt x="349040" y="228508"/>
                </a:cubicBezTo>
                <a:cubicBezTo>
                  <a:pt x="330410" y="219880"/>
                  <a:pt x="306910" y="212102"/>
                  <a:pt x="283987" y="210765"/>
                </a:cubicBezTo>
                <a:close/>
                <a:moveTo>
                  <a:pt x="551880" y="207351"/>
                </a:moveTo>
                <a:cubicBezTo>
                  <a:pt x="558940" y="208809"/>
                  <a:pt x="558453" y="217318"/>
                  <a:pt x="553828" y="220722"/>
                </a:cubicBezTo>
                <a:cubicBezTo>
                  <a:pt x="547498" y="225341"/>
                  <a:pt x="538735" y="225827"/>
                  <a:pt x="531431" y="228501"/>
                </a:cubicBezTo>
                <a:cubicBezTo>
                  <a:pt x="523641" y="231175"/>
                  <a:pt x="516338" y="234336"/>
                  <a:pt x="508792" y="237739"/>
                </a:cubicBezTo>
                <a:cubicBezTo>
                  <a:pt x="500515" y="241386"/>
                  <a:pt x="493455" y="229960"/>
                  <a:pt x="501732" y="225341"/>
                </a:cubicBezTo>
                <a:cubicBezTo>
                  <a:pt x="515364" y="217804"/>
                  <a:pt x="535570" y="203704"/>
                  <a:pt x="551880" y="207351"/>
                </a:cubicBezTo>
                <a:close/>
                <a:moveTo>
                  <a:pt x="67336" y="134963"/>
                </a:moveTo>
                <a:cubicBezTo>
                  <a:pt x="70377" y="135085"/>
                  <a:pt x="73479" y="136967"/>
                  <a:pt x="74574" y="140246"/>
                </a:cubicBezTo>
                <a:cubicBezTo>
                  <a:pt x="80170" y="157736"/>
                  <a:pt x="92578" y="166481"/>
                  <a:pt x="107906" y="175712"/>
                </a:cubicBezTo>
                <a:cubicBezTo>
                  <a:pt x="111555" y="178141"/>
                  <a:pt x="110339" y="185428"/>
                  <a:pt x="105473" y="184699"/>
                </a:cubicBezTo>
                <a:cubicBezTo>
                  <a:pt x="86252" y="182270"/>
                  <a:pt x="55597" y="162837"/>
                  <a:pt x="60463" y="140246"/>
                </a:cubicBezTo>
                <a:cubicBezTo>
                  <a:pt x="61315" y="136481"/>
                  <a:pt x="64295" y="134842"/>
                  <a:pt x="67336" y="134963"/>
                </a:cubicBezTo>
                <a:close/>
                <a:moveTo>
                  <a:pt x="280609" y="127879"/>
                </a:moveTo>
                <a:cubicBezTo>
                  <a:pt x="136683" y="142949"/>
                  <a:pt x="127673" y="307505"/>
                  <a:pt x="136440" y="419558"/>
                </a:cubicBezTo>
                <a:cubicBezTo>
                  <a:pt x="170534" y="425635"/>
                  <a:pt x="205115" y="430739"/>
                  <a:pt x="239696" y="432684"/>
                </a:cubicBezTo>
                <a:cubicBezTo>
                  <a:pt x="239696" y="410322"/>
                  <a:pt x="240426" y="387960"/>
                  <a:pt x="242862" y="365597"/>
                </a:cubicBezTo>
                <a:cubicBezTo>
                  <a:pt x="146425" y="366084"/>
                  <a:pt x="161280" y="210278"/>
                  <a:pt x="250898" y="193264"/>
                </a:cubicBezTo>
                <a:cubicBezTo>
                  <a:pt x="308858" y="182326"/>
                  <a:pt x="398233" y="208577"/>
                  <a:pt x="415036" y="273233"/>
                </a:cubicBezTo>
                <a:cubicBezTo>
                  <a:pt x="426969" y="319172"/>
                  <a:pt x="406026" y="365111"/>
                  <a:pt x="360730" y="366570"/>
                </a:cubicBezTo>
                <a:cubicBezTo>
                  <a:pt x="362191" y="382126"/>
                  <a:pt x="362434" y="397925"/>
                  <a:pt x="362921" y="413725"/>
                </a:cubicBezTo>
                <a:cubicBezTo>
                  <a:pt x="362921" y="416884"/>
                  <a:pt x="363165" y="420044"/>
                  <a:pt x="363408" y="423204"/>
                </a:cubicBezTo>
                <a:cubicBezTo>
                  <a:pt x="392632" y="416641"/>
                  <a:pt x="420881" y="407891"/>
                  <a:pt x="450835" y="399870"/>
                </a:cubicBezTo>
                <a:cubicBezTo>
                  <a:pt x="483224" y="283441"/>
                  <a:pt x="426239" y="112566"/>
                  <a:pt x="280609" y="127879"/>
                </a:cubicBezTo>
                <a:close/>
                <a:moveTo>
                  <a:pt x="532882" y="124420"/>
                </a:moveTo>
                <a:cubicBezTo>
                  <a:pt x="538728" y="124177"/>
                  <a:pt x="541651" y="130746"/>
                  <a:pt x="539215" y="135369"/>
                </a:cubicBezTo>
                <a:cubicBezTo>
                  <a:pt x="534831" y="143642"/>
                  <a:pt x="524600" y="148264"/>
                  <a:pt x="518267" y="155077"/>
                </a:cubicBezTo>
                <a:cubicBezTo>
                  <a:pt x="511934" y="161890"/>
                  <a:pt x="506575" y="169432"/>
                  <a:pt x="501460" y="176975"/>
                </a:cubicBezTo>
                <a:cubicBezTo>
                  <a:pt x="495858" y="185004"/>
                  <a:pt x="483435" y="177948"/>
                  <a:pt x="488307" y="169189"/>
                </a:cubicBezTo>
                <a:cubicBezTo>
                  <a:pt x="493665" y="159213"/>
                  <a:pt x="499755" y="149481"/>
                  <a:pt x="507306" y="140965"/>
                </a:cubicBezTo>
                <a:cubicBezTo>
                  <a:pt x="514126" y="133666"/>
                  <a:pt x="522408" y="124420"/>
                  <a:pt x="532882" y="124420"/>
                </a:cubicBezTo>
                <a:close/>
                <a:moveTo>
                  <a:pt x="293029" y="105517"/>
                </a:moveTo>
                <a:cubicBezTo>
                  <a:pt x="442799" y="109649"/>
                  <a:pt x="508795" y="272746"/>
                  <a:pt x="472996" y="402787"/>
                </a:cubicBezTo>
                <a:cubicBezTo>
                  <a:pt x="505142" y="401571"/>
                  <a:pt x="502220" y="438760"/>
                  <a:pt x="490774" y="466227"/>
                </a:cubicBezTo>
                <a:cubicBezTo>
                  <a:pt x="522676" y="474005"/>
                  <a:pt x="523163" y="495638"/>
                  <a:pt x="512691" y="516055"/>
                </a:cubicBezTo>
                <a:cubicBezTo>
                  <a:pt x="512935" y="516784"/>
                  <a:pt x="513178" y="517027"/>
                  <a:pt x="513422" y="517757"/>
                </a:cubicBezTo>
                <a:cubicBezTo>
                  <a:pt x="515370" y="521889"/>
                  <a:pt x="511474" y="528209"/>
                  <a:pt x="506603" y="525778"/>
                </a:cubicBezTo>
                <a:cubicBezTo>
                  <a:pt x="500271" y="535014"/>
                  <a:pt x="492478" y="543279"/>
                  <a:pt x="484686" y="549598"/>
                </a:cubicBezTo>
                <a:cubicBezTo>
                  <a:pt x="427213" y="595295"/>
                  <a:pt x="365357" y="606719"/>
                  <a:pt x="292298" y="606719"/>
                </a:cubicBezTo>
                <a:cubicBezTo>
                  <a:pt x="271842" y="606719"/>
                  <a:pt x="245297" y="607691"/>
                  <a:pt x="217535" y="606962"/>
                </a:cubicBezTo>
                <a:cubicBezTo>
                  <a:pt x="216561" y="607448"/>
                  <a:pt x="215587" y="607691"/>
                  <a:pt x="214612" y="607448"/>
                </a:cubicBezTo>
                <a:cubicBezTo>
                  <a:pt x="213882" y="607448"/>
                  <a:pt x="213395" y="607205"/>
                  <a:pt x="212908" y="606962"/>
                </a:cubicBezTo>
                <a:cubicBezTo>
                  <a:pt x="160062" y="605260"/>
                  <a:pt x="103807" y="596996"/>
                  <a:pt x="74827" y="563453"/>
                </a:cubicBezTo>
                <a:cubicBezTo>
                  <a:pt x="48770" y="533070"/>
                  <a:pt x="47552" y="496367"/>
                  <a:pt x="93335" y="492478"/>
                </a:cubicBezTo>
                <a:cubicBezTo>
                  <a:pt x="80185" y="473762"/>
                  <a:pt x="77993" y="448969"/>
                  <a:pt x="93579" y="415912"/>
                </a:cubicBezTo>
                <a:cubicBezTo>
                  <a:pt x="95040" y="412995"/>
                  <a:pt x="98936" y="410808"/>
                  <a:pt x="101859" y="411051"/>
                </a:cubicBezTo>
                <a:cubicBezTo>
                  <a:pt x="107947" y="411294"/>
                  <a:pt x="114035" y="411537"/>
                  <a:pt x="119880" y="411780"/>
                </a:cubicBezTo>
                <a:cubicBezTo>
                  <a:pt x="88952" y="289761"/>
                  <a:pt x="140823" y="101385"/>
                  <a:pt x="293029" y="105517"/>
                </a:cubicBezTo>
                <a:close/>
                <a:moveTo>
                  <a:pt x="490062" y="86785"/>
                </a:moveTo>
                <a:cubicBezTo>
                  <a:pt x="492254" y="87271"/>
                  <a:pt x="494689" y="89701"/>
                  <a:pt x="495177" y="91889"/>
                </a:cubicBezTo>
                <a:cubicBezTo>
                  <a:pt x="497125" y="102095"/>
                  <a:pt x="484947" y="109629"/>
                  <a:pt x="478371" y="115704"/>
                </a:cubicBezTo>
                <a:cubicBezTo>
                  <a:pt x="472526" y="120808"/>
                  <a:pt x="466681" y="125911"/>
                  <a:pt x="460348" y="130772"/>
                </a:cubicBezTo>
                <a:cubicBezTo>
                  <a:pt x="455234" y="134903"/>
                  <a:pt x="446953" y="126640"/>
                  <a:pt x="451093" y="121537"/>
                </a:cubicBezTo>
                <a:cubicBezTo>
                  <a:pt x="456208" y="114732"/>
                  <a:pt x="461566" y="108657"/>
                  <a:pt x="467168" y="102338"/>
                </a:cubicBezTo>
                <a:cubicBezTo>
                  <a:pt x="473013" y="96020"/>
                  <a:pt x="480076" y="85084"/>
                  <a:pt x="490062" y="86785"/>
                </a:cubicBezTo>
                <a:close/>
                <a:moveTo>
                  <a:pt x="117967" y="55559"/>
                </a:moveTo>
                <a:cubicBezTo>
                  <a:pt x="121254" y="56288"/>
                  <a:pt x="123994" y="58840"/>
                  <a:pt x="123750" y="62970"/>
                </a:cubicBezTo>
                <a:cubicBezTo>
                  <a:pt x="122289" y="84839"/>
                  <a:pt x="135681" y="100147"/>
                  <a:pt x="142498" y="119829"/>
                </a:cubicBezTo>
                <a:cubicBezTo>
                  <a:pt x="144933" y="126875"/>
                  <a:pt x="134950" y="130034"/>
                  <a:pt x="131054" y="124688"/>
                </a:cubicBezTo>
                <a:cubicBezTo>
                  <a:pt x="119367" y="108408"/>
                  <a:pt x="95749" y="79736"/>
                  <a:pt x="108897" y="59083"/>
                </a:cubicBezTo>
                <a:cubicBezTo>
                  <a:pt x="110845" y="55924"/>
                  <a:pt x="114680" y="54831"/>
                  <a:pt x="117967" y="55559"/>
                </a:cubicBezTo>
                <a:close/>
                <a:moveTo>
                  <a:pt x="444980" y="29127"/>
                </a:moveTo>
                <a:cubicBezTo>
                  <a:pt x="447413" y="29856"/>
                  <a:pt x="449846" y="32774"/>
                  <a:pt x="449603" y="35450"/>
                </a:cubicBezTo>
                <a:cubicBezTo>
                  <a:pt x="449116" y="42745"/>
                  <a:pt x="443277" y="47122"/>
                  <a:pt x="440114" y="53445"/>
                </a:cubicBezTo>
                <a:cubicBezTo>
                  <a:pt x="435978" y="61470"/>
                  <a:pt x="434519" y="69982"/>
                  <a:pt x="433059" y="78737"/>
                </a:cubicBezTo>
                <a:cubicBezTo>
                  <a:pt x="431842" y="85546"/>
                  <a:pt x="419921" y="85789"/>
                  <a:pt x="418948" y="78737"/>
                </a:cubicBezTo>
                <a:cubicBezTo>
                  <a:pt x="417245" y="67064"/>
                  <a:pt x="419191" y="54904"/>
                  <a:pt x="424300" y="44204"/>
                </a:cubicBezTo>
                <a:cubicBezTo>
                  <a:pt x="428193" y="36179"/>
                  <a:pt x="434762" y="26938"/>
                  <a:pt x="444980" y="29127"/>
                </a:cubicBezTo>
                <a:close/>
                <a:moveTo>
                  <a:pt x="188085" y="20976"/>
                </a:moveTo>
                <a:cubicBezTo>
                  <a:pt x="190615" y="21037"/>
                  <a:pt x="193177" y="22373"/>
                  <a:pt x="194884" y="24801"/>
                </a:cubicBezTo>
                <a:cubicBezTo>
                  <a:pt x="199030" y="30872"/>
                  <a:pt x="197811" y="40100"/>
                  <a:pt x="198299" y="47385"/>
                </a:cubicBezTo>
                <a:cubicBezTo>
                  <a:pt x="198786" y="56613"/>
                  <a:pt x="199762" y="65841"/>
                  <a:pt x="198055" y="75069"/>
                </a:cubicBezTo>
                <a:cubicBezTo>
                  <a:pt x="197079" y="81626"/>
                  <a:pt x="186347" y="81383"/>
                  <a:pt x="185127" y="75069"/>
                </a:cubicBezTo>
                <a:cubicBezTo>
                  <a:pt x="183176" y="65841"/>
                  <a:pt x="182444" y="56613"/>
                  <a:pt x="181225" y="47385"/>
                </a:cubicBezTo>
                <a:cubicBezTo>
                  <a:pt x="180249" y="40100"/>
                  <a:pt x="177322" y="31357"/>
                  <a:pt x="181469" y="24801"/>
                </a:cubicBezTo>
                <a:cubicBezTo>
                  <a:pt x="183054" y="22130"/>
                  <a:pt x="185554" y="20915"/>
                  <a:pt x="188085" y="20976"/>
                </a:cubicBezTo>
                <a:close/>
                <a:moveTo>
                  <a:pt x="257457" y="12864"/>
                </a:moveTo>
                <a:cubicBezTo>
                  <a:pt x="261591" y="10920"/>
                  <a:pt x="266454" y="13108"/>
                  <a:pt x="266697" y="18212"/>
                </a:cubicBezTo>
                <a:cubicBezTo>
                  <a:pt x="266940" y="24531"/>
                  <a:pt x="262563" y="29393"/>
                  <a:pt x="260861" y="35469"/>
                </a:cubicBezTo>
                <a:cubicBezTo>
                  <a:pt x="258916" y="42518"/>
                  <a:pt x="259159" y="48837"/>
                  <a:pt x="259646" y="56129"/>
                </a:cubicBezTo>
                <a:cubicBezTo>
                  <a:pt x="260132" y="63178"/>
                  <a:pt x="250163" y="63421"/>
                  <a:pt x="247732" y="57588"/>
                </a:cubicBezTo>
                <a:cubicBezTo>
                  <a:pt x="244814" y="49567"/>
                  <a:pt x="244571" y="39844"/>
                  <a:pt x="246516" y="31580"/>
                </a:cubicBezTo>
                <a:cubicBezTo>
                  <a:pt x="248218" y="24774"/>
                  <a:pt x="250406" y="15781"/>
                  <a:pt x="257457" y="12864"/>
                </a:cubicBezTo>
                <a:close/>
                <a:moveTo>
                  <a:pt x="348049" y="508"/>
                </a:moveTo>
                <a:cubicBezTo>
                  <a:pt x="353901" y="-1923"/>
                  <a:pt x="358534" y="4883"/>
                  <a:pt x="357559" y="9987"/>
                </a:cubicBezTo>
                <a:cubicBezTo>
                  <a:pt x="357071" y="12661"/>
                  <a:pt x="354145" y="21168"/>
                  <a:pt x="352682" y="26029"/>
                </a:cubicBezTo>
                <a:cubicBezTo>
                  <a:pt x="350244" y="33564"/>
                  <a:pt x="348537" y="41342"/>
                  <a:pt x="347562" y="49119"/>
                </a:cubicBezTo>
                <a:cubicBezTo>
                  <a:pt x="346586" y="59085"/>
                  <a:pt x="332688" y="59328"/>
                  <a:pt x="331956" y="49119"/>
                </a:cubicBezTo>
                <a:cubicBezTo>
                  <a:pt x="331225" y="39154"/>
                  <a:pt x="333176" y="28703"/>
                  <a:pt x="335858" y="19223"/>
                </a:cubicBezTo>
                <a:cubicBezTo>
                  <a:pt x="337808" y="11202"/>
                  <a:pt x="340003" y="3910"/>
                  <a:pt x="348049" y="508"/>
                </a:cubicBezTo>
                <a:close/>
              </a:path>
            </a:pathLst>
          </a:custGeom>
          <a:solidFill>
            <a:srgbClr val="231F20"/>
          </a:solidFill>
          <a:ln w="9525">
            <a:noFill/>
          </a:ln>
        </p:spPr>
        <p:txBody>
          <a:bodyPr/>
          <a:lstStyle/>
          <a:p>
            <a:endParaRPr lang="zh-CN" altLang="en-US">
              <a:latin typeface="+mn-lt"/>
              <a:ea typeface="+mn-ea"/>
              <a:cs typeface="+mn-ea"/>
              <a:sym typeface="+mn-lt"/>
            </a:endParaRPr>
          </a:p>
        </p:txBody>
      </p:sp>
      <p:sp>
        <p:nvSpPr>
          <p:cNvPr id="7" name="î$1idè"/>
          <p:cNvSpPr/>
          <p:nvPr/>
        </p:nvSpPr>
        <p:spPr>
          <a:xfrm>
            <a:off x="2410385" y="344487"/>
            <a:ext cx="8582080" cy="5731848"/>
          </a:xfrm>
          <a:prstGeom prst="snip2SameRect">
            <a:avLst>
              <a:gd name="adj1" fmla="val 0"/>
              <a:gd name="adj2" fmla="val 0"/>
            </a:avLst>
          </a:prstGeom>
          <a:ln>
            <a:noFill/>
          </a:ln>
        </p:spPr>
        <p:txBody>
          <a:bodyPr/>
          <a:lstStyle/>
          <a:p>
            <a:pPr marL="0" marR="0" lvl="0" indent="0" algn="l" defTabSz="914400" rtl="0" eaLnBrk="1" fontAlgn="base" latinLnBrk="0" hangingPunct="1">
              <a:lnSpc>
                <a:spcPct val="170000"/>
              </a:lnSpc>
              <a:spcBef>
                <a:spcPct val="0"/>
              </a:spcBef>
              <a:spcAft>
                <a:spcPct val="0"/>
              </a:spcAft>
              <a:buClrTx/>
              <a:buSzTx/>
              <a:buFont typeface="Arial" panose="020B0604020202020204" pitchFamily="34" charset="0"/>
              <a:buNone/>
              <a:defRPr/>
            </a:pPr>
            <a:r>
              <a:rPr kumimoji="0" lang="zh-CN" altLang="en-US" sz="3600" b="1" i="0" u="none" strike="noStrike" kern="1200" cap="none" spc="0" normalizeH="0" baseline="0" noProof="1">
                <a:ln>
                  <a:noFill/>
                </a:ln>
                <a:solidFill>
                  <a:schemeClr val="tx1"/>
                </a:solidFill>
                <a:effectLst/>
                <a:uLnTx/>
                <a:uFillTx/>
                <a:latin typeface="隶书" panose="02010509060101010101" pitchFamily="49" charset="-122"/>
                <a:ea typeface="隶书" panose="02010509060101010101" pitchFamily="49" charset="-122"/>
                <a:cs typeface="+mn-ea"/>
                <a:sym typeface="+mn-lt"/>
              </a:rPr>
              <a:t>什么是马鞍面呢？</a:t>
            </a:r>
            <a:endParaRPr kumimoji="0" lang="en-US" altLang="zh-CN" sz="3600" b="1" i="0" u="none" strike="noStrike" kern="1200" cap="none" spc="0" normalizeH="0" baseline="0" noProof="1">
              <a:ln>
                <a:noFill/>
              </a:ln>
              <a:solidFill>
                <a:schemeClr val="tx1"/>
              </a:solidFill>
              <a:effectLst/>
              <a:uLnTx/>
              <a:uFillTx/>
              <a:latin typeface="隶书" panose="02010509060101010101" pitchFamily="49" charset="-122"/>
              <a:ea typeface="隶书" panose="02010509060101010101" pitchFamily="49" charset="-122"/>
              <a:cs typeface="+mn-ea"/>
              <a:sym typeface="+mn-lt"/>
            </a:endParaRPr>
          </a:p>
          <a:p>
            <a:pPr marL="0" marR="0" lvl="0" indent="0" algn="l" defTabSz="914400" rtl="0" eaLnBrk="1" fontAlgn="base" latinLnBrk="0" hangingPunct="1">
              <a:lnSpc>
                <a:spcPct val="170000"/>
              </a:lnSpc>
              <a:spcBef>
                <a:spcPct val="0"/>
              </a:spcBef>
              <a:spcAft>
                <a:spcPct val="0"/>
              </a:spcAft>
              <a:buClrTx/>
              <a:buSzTx/>
              <a:buFont typeface="Arial" panose="020B0604020202020204" pitchFamily="34" charset="0"/>
              <a:buNone/>
              <a:defRPr/>
            </a:pPr>
            <a:r>
              <a:rPr kumimoji="0" lang="zh-CN" altLang="en-US" sz="2400" b="0" i="0" u="none" strike="noStrike" kern="1200" cap="none" spc="0" normalizeH="0" baseline="0" noProof="1">
                <a:ln>
                  <a:noFill/>
                </a:ln>
                <a:solidFill>
                  <a:schemeClr val="tx1"/>
                </a:solidFill>
                <a:effectLst/>
                <a:uLnTx/>
                <a:uFillTx/>
                <a:latin typeface="隶书" panose="02010509060101010101" pitchFamily="49" charset="-122"/>
                <a:ea typeface="隶书" panose="02010509060101010101" pitchFamily="49" charset="-122"/>
                <a:cs typeface="+mn-ea"/>
                <a:sym typeface="+mn-lt"/>
              </a:rPr>
              <a:t>马鞍面即双曲抛物面，它是一种类似马鞍的几何形状，有一个凹面和一个凸面。马鞍面具有独特的力学特性，比如在各个方向上都无法形成一条应力线，也就是说，小裂缝很难扩大成长条裂缝，再“哗啦”一下扩散开来。这样的力学特性使得马鞍面不仅能承受拉扯，还能承受推挤。在受到张力时，马鞍面的凹面受力；在被挤压时，马鞍面的凸面部分承受拉扯。</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265" name="PA_组合 139"/>
          <p:cNvGrpSpPr/>
          <p:nvPr/>
        </p:nvGrpSpPr>
        <p:grpSpPr>
          <a:xfrm rot="10471270" flipV="1">
            <a:off x="914400" y="547688"/>
            <a:ext cx="2019300" cy="147637"/>
            <a:chOff x="12700" y="-1"/>
            <a:chExt cx="1395068" cy="386881"/>
          </a:xfrm>
        </p:grpSpPr>
        <p:sp>
          <p:nvSpPr>
            <p:cNvPr id="112" name="chenying0907 135"/>
            <p:cNvSpPr/>
            <p:nvPr/>
          </p:nvSpPr>
          <p:spPr>
            <a:xfrm>
              <a:off x="1375762" y="1222"/>
              <a:ext cx="36192" cy="33280"/>
            </a:xfrm>
            <a:custGeom>
              <a:avLst/>
              <a:gdLst/>
              <a:ahLst/>
              <a:cxnLst>
                <a:cxn ang="0">
                  <a:pos x="wd2" y="hd2"/>
                </a:cxn>
                <a:cxn ang="5400000">
                  <a:pos x="wd2" y="hd2"/>
                </a:cxn>
                <a:cxn ang="10800000">
                  <a:pos x="wd2" y="hd2"/>
                </a:cxn>
                <a:cxn ang="16200000">
                  <a:pos x="wd2" y="hd2"/>
                </a:cxn>
              </a:cxnLst>
              <a:rect l="0" t="0" r="r" b="b"/>
              <a:pathLst>
                <a:path w="14919" h="14783" extrusionOk="0">
                  <a:moveTo>
                    <a:pt x="14668" y="9624"/>
                  </a:moveTo>
                  <a:cubicBezTo>
                    <a:pt x="13296" y="16702"/>
                    <a:pt x="3141" y="16108"/>
                    <a:pt x="711" y="10207"/>
                  </a:cubicBezTo>
                  <a:cubicBezTo>
                    <a:pt x="-4134" y="-1569"/>
                    <a:pt x="17466" y="-4898"/>
                    <a:pt x="14668" y="9624"/>
                  </a:cubicBezTo>
                  <a:close/>
                </a:path>
              </a:pathLst>
            </a:custGeom>
            <a:noFill/>
            <a:ln w="12700" cap="flat">
              <a:solidFill>
                <a:srgbClr val="231F20"/>
              </a:solidFill>
              <a:prstDash val="dashDot"/>
              <a:miter lim="400000"/>
            </a:ln>
            <a:effectLst/>
          </p:spPr>
          <p:txBody>
            <a:bodyPr lIns="38100" tIns="38100" rIns="38100" bIns="38100" anchor="ctr"/>
            <a:lstStyle/>
            <a:p>
              <a:pPr marL="0" marR="0" lvl="0" indent="0" algn="l" defTabSz="457200" rtl="0" eaLnBrk="1" fontAlgn="auto" latinLnBrk="0" hangingPunct="1">
                <a:lnSpc>
                  <a:spcPct val="100000"/>
                </a:lnSpc>
                <a:spcBef>
                  <a:spcPct val="0"/>
                </a:spcBef>
                <a:spcAft>
                  <a:spcPct val="0"/>
                </a:spcAft>
                <a:buClrTx/>
                <a:buSzTx/>
                <a:buFont typeface="Arial" panose="020B0604020202020204" pitchFamily="34" charset="0"/>
                <a:buNone/>
                <a:defRPr sz="3000">
                  <a:solidFill>
                    <a:srgbClr val="FFFFFF"/>
                  </a:solidFill>
                  <a:effectLst>
                    <a:outerShdw blurRad="38100" dist="12700" dir="5400000">
                      <a:srgbClr val="000000">
                        <a:alpha val="50000"/>
                      </a:srgbClr>
                    </a:outerShdw>
                  </a:effectLst>
                </a:defRPr>
              </a:pPr>
              <a:endParaRPr kumimoji="0" sz="3000" b="0" i="0" u="none" strike="noStrike" kern="1200" cap="none" spc="0" normalizeH="0" baseline="0" noProof="0">
                <a:ln>
                  <a:noFill/>
                </a:ln>
                <a:solidFill>
                  <a:srgbClr val="FFFFFF"/>
                </a:solidFill>
                <a:effectLst>
                  <a:outerShdw blurRad="38100" dist="12700" dir="5400000">
                    <a:srgbClr val="000000">
                      <a:alpha val="50000"/>
                    </a:srgbClr>
                  </a:outerShdw>
                </a:effectLst>
                <a:uLnTx/>
                <a:uFillTx/>
                <a:latin typeface="+mn-lt"/>
                <a:ea typeface="+mn-ea"/>
                <a:cs typeface="+mn-ea"/>
                <a:sym typeface="+mn-lt"/>
              </a:endParaRPr>
            </a:p>
          </p:txBody>
        </p:sp>
        <p:sp>
          <p:nvSpPr>
            <p:cNvPr id="114" name="chenying0907 136"/>
            <p:cNvSpPr/>
            <p:nvPr/>
          </p:nvSpPr>
          <p:spPr>
            <a:xfrm>
              <a:off x="15138" y="19400"/>
              <a:ext cx="1352294" cy="374402"/>
            </a:xfrm>
            <a:custGeom>
              <a:avLst/>
              <a:gdLst/>
              <a:ahLst/>
              <a:cxnLst>
                <a:cxn ang="0">
                  <a:pos x="wd2" y="hd2"/>
                </a:cxn>
                <a:cxn ang="5400000">
                  <a:pos x="wd2" y="hd2"/>
                </a:cxn>
                <a:cxn ang="10800000">
                  <a:pos x="wd2" y="hd2"/>
                </a:cxn>
                <a:cxn ang="16200000">
                  <a:pos x="wd2" y="hd2"/>
                </a:cxn>
              </a:cxnLst>
              <a:rect l="0" t="0" r="r" b="b"/>
              <a:pathLst>
                <a:path w="21600" h="19912" extrusionOk="0">
                  <a:moveTo>
                    <a:pt x="0" y="11488"/>
                  </a:moveTo>
                  <a:cubicBezTo>
                    <a:pt x="487" y="15274"/>
                    <a:pt x="2411" y="21290"/>
                    <a:pt x="3846" y="19628"/>
                  </a:cubicBezTo>
                  <a:cubicBezTo>
                    <a:pt x="4495" y="18877"/>
                    <a:pt x="4749" y="16868"/>
                    <a:pt x="5017" y="14957"/>
                  </a:cubicBezTo>
                  <a:cubicBezTo>
                    <a:pt x="5420" y="12072"/>
                    <a:pt x="5921" y="7692"/>
                    <a:pt x="6882" y="6380"/>
                  </a:cubicBezTo>
                  <a:cubicBezTo>
                    <a:pt x="7909" y="4976"/>
                    <a:pt x="8909" y="7635"/>
                    <a:pt x="9446" y="10215"/>
                  </a:cubicBezTo>
                  <a:cubicBezTo>
                    <a:pt x="10035" y="13042"/>
                    <a:pt x="10932" y="15637"/>
                    <a:pt x="12033" y="14691"/>
                  </a:cubicBezTo>
                  <a:cubicBezTo>
                    <a:pt x="13984" y="13011"/>
                    <a:pt x="12576" y="4396"/>
                    <a:pt x="14172" y="1656"/>
                  </a:cubicBezTo>
                  <a:cubicBezTo>
                    <a:pt x="14906" y="396"/>
                    <a:pt x="15577" y="1880"/>
                    <a:pt x="16102" y="3544"/>
                  </a:cubicBezTo>
                  <a:cubicBezTo>
                    <a:pt x="16745" y="5586"/>
                    <a:pt x="17079" y="7207"/>
                    <a:pt x="18030" y="7490"/>
                  </a:cubicBezTo>
                  <a:cubicBezTo>
                    <a:pt x="18588" y="7656"/>
                    <a:pt x="19101" y="6897"/>
                    <a:pt x="19447" y="5427"/>
                  </a:cubicBezTo>
                  <a:cubicBezTo>
                    <a:pt x="19755" y="4117"/>
                    <a:pt x="19782" y="1393"/>
                    <a:pt x="20208" y="457"/>
                  </a:cubicBezTo>
                  <a:cubicBezTo>
                    <a:pt x="20555" y="-310"/>
                    <a:pt x="21224" y="60"/>
                    <a:pt x="21600" y="337"/>
                  </a:cubicBezTo>
                </a:path>
              </a:pathLst>
            </a:custGeom>
            <a:noFill/>
            <a:ln w="12700" cap="flat">
              <a:solidFill>
                <a:srgbClr val="231F20"/>
              </a:solidFill>
              <a:prstDash val="dashDot"/>
              <a:miter lim="400000"/>
            </a:ln>
            <a:effectLst/>
          </p:spPr>
          <p:txBody>
            <a:bodyPr lIns="38100" tIns="38100" rIns="38100" bIns="38100" anchor="ctr"/>
            <a:lstStyle/>
            <a:p>
              <a:pPr marL="0" marR="0" lvl="0" indent="0" algn="l" defTabSz="457200" rtl="0" eaLnBrk="1" fontAlgn="auto" latinLnBrk="0" hangingPunct="1">
                <a:lnSpc>
                  <a:spcPct val="100000"/>
                </a:lnSpc>
                <a:spcBef>
                  <a:spcPct val="0"/>
                </a:spcBef>
                <a:spcAft>
                  <a:spcPct val="0"/>
                </a:spcAft>
                <a:buClrTx/>
                <a:buSzTx/>
                <a:buFont typeface="Arial" panose="020B0604020202020204" pitchFamily="34" charset="0"/>
                <a:buNone/>
                <a:defRPr sz="3000">
                  <a:solidFill>
                    <a:srgbClr val="FFFFFF"/>
                  </a:solidFill>
                  <a:effectLst>
                    <a:outerShdw blurRad="38100" dist="12700" dir="5400000">
                      <a:srgbClr val="000000">
                        <a:alpha val="50000"/>
                      </a:srgbClr>
                    </a:outerShdw>
                  </a:effectLst>
                </a:defRPr>
              </a:pPr>
              <a:endParaRPr kumimoji="0" sz="3000" b="0" i="0" u="none" strike="noStrike" kern="1200" cap="none" spc="0" normalizeH="0" baseline="0" noProof="0">
                <a:ln>
                  <a:noFill/>
                </a:ln>
                <a:solidFill>
                  <a:srgbClr val="FFFFFF"/>
                </a:solidFill>
                <a:effectLst>
                  <a:outerShdw blurRad="38100" dist="12700" dir="5400000">
                    <a:srgbClr val="000000">
                      <a:alpha val="50000"/>
                    </a:srgbClr>
                  </a:outerShdw>
                </a:effectLst>
                <a:uLnTx/>
                <a:uFillTx/>
                <a:latin typeface="+mn-lt"/>
                <a:ea typeface="+mn-ea"/>
                <a:cs typeface="+mn-ea"/>
                <a:sym typeface="+mn-lt"/>
              </a:endParaRPr>
            </a:p>
          </p:txBody>
        </p:sp>
      </p:grpSp>
      <p:sp>
        <p:nvSpPr>
          <p:cNvPr id="11268" name="文本框 55"/>
          <p:cNvSpPr txBox="1"/>
          <p:nvPr/>
        </p:nvSpPr>
        <p:spPr>
          <a:xfrm>
            <a:off x="803275" y="149225"/>
            <a:ext cx="2193925" cy="521970"/>
          </a:xfrm>
          <a:prstGeom prst="rect">
            <a:avLst/>
          </a:prstGeom>
          <a:noFill/>
          <a:ln w="9525">
            <a:noFill/>
          </a:ln>
        </p:spPr>
        <p:txBody>
          <a:bodyPr anchor="t" anchorCtr="0">
            <a:spAutoFit/>
          </a:bodyPr>
          <a:lstStyle/>
          <a:p>
            <a:pPr algn="ctr"/>
            <a:r>
              <a:rPr lang="zh-CN" altLang="en-US" sz="2800" dirty="0">
                <a:latin typeface="隶书" panose="02010509060101010101" pitchFamily="49" charset="-122"/>
                <a:ea typeface="隶书" panose="02010509060101010101" pitchFamily="49" charset="-122"/>
                <a:cs typeface="+mn-ea"/>
                <a:sym typeface="+mn-lt"/>
              </a:rPr>
              <a:t>马鞍面</a:t>
            </a:r>
          </a:p>
        </p:txBody>
      </p:sp>
      <p:pic>
        <p:nvPicPr>
          <p:cNvPr id="11269" name="图片 36"/>
          <p:cNvPicPr>
            <a:picLocks noChangeAspect="1"/>
          </p:cNvPicPr>
          <p:nvPr/>
        </p:nvPicPr>
        <p:blipFill>
          <a:blip r:embed="rId2"/>
          <a:stretch>
            <a:fillRect/>
          </a:stretch>
        </p:blipFill>
        <p:spPr>
          <a:xfrm>
            <a:off x="2997200" y="149225"/>
            <a:ext cx="398463" cy="390525"/>
          </a:xfrm>
          <a:prstGeom prst="rect">
            <a:avLst/>
          </a:prstGeom>
          <a:noFill/>
          <a:ln w="9525">
            <a:noFill/>
          </a:ln>
        </p:spPr>
      </p:pic>
      <p:pic>
        <p:nvPicPr>
          <p:cNvPr id="11270" name="图片 126"/>
          <p:cNvPicPr>
            <a:picLocks noChangeAspect="1"/>
          </p:cNvPicPr>
          <p:nvPr/>
        </p:nvPicPr>
        <p:blipFill>
          <a:blip r:embed="rId3"/>
          <a:stretch>
            <a:fillRect/>
          </a:stretch>
        </p:blipFill>
        <p:spPr>
          <a:xfrm>
            <a:off x="180975" y="149225"/>
            <a:ext cx="730250" cy="514350"/>
          </a:xfrm>
          <a:prstGeom prst="rect">
            <a:avLst/>
          </a:prstGeom>
          <a:noFill/>
          <a:ln w="9525">
            <a:noFill/>
          </a:ln>
        </p:spPr>
      </p:pic>
      <p:pic>
        <p:nvPicPr>
          <p:cNvPr id="11271" name="图片 6" descr="9a6df9c46e067a3a76746a077a8a0f82303ef85dea31a-A29vBX_fw658"/>
          <p:cNvPicPr>
            <a:picLocks noChangeAspect="1"/>
          </p:cNvPicPr>
          <p:nvPr/>
        </p:nvPicPr>
        <p:blipFill>
          <a:blip r:embed="rId4"/>
          <a:stretch>
            <a:fillRect/>
          </a:stretch>
        </p:blipFill>
        <p:spPr>
          <a:xfrm>
            <a:off x="8674100" y="4146550"/>
            <a:ext cx="3563938" cy="2724150"/>
          </a:xfrm>
          <a:prstGeom prst="rect">
            <a:avLst/>
          </a:prstGeom>
          <a:noFill/>
          <a:ln w="9525">
            <a:noFill/>
          </a:ln>
        </p:spPr>
      </p:pic>
      <p:pic>
        <p:nvPicPr>
          <p:cNvPr id="11272" name="图片 32"/>
          <p:cNvPicPr>
            <a:picLocks noChangeAspect="1"/>
          </p:cNvPicPr>
          <p:nvPr/>
        </p:nvPicPr>
        <p:blipFill>
          <a:blip r:embed="rId5"/>
          <a:stretch>
            <a:fillRect/>
          </a:stretch>
        </p:blipFill>
        <p:spPr>
          <a:xfrm>
            <a:off x="9212826" y="2946335"/>
            <a:ext cx="2356874" cy="1762190"/>
          </a:xfrm>
          <a:prstGeom prst="rect">
            <a:avLst/>
          </a:prstGeom>
          <a:noFill/>
          <a:ln w="9525">
            <a:noFill/>
          </a:ln>
        </p:spPr>
      </p:pic>
      <p:sp>
        <p:nvSpPr>
          <p:cNvPr id="53" name="î$1idè"/>
          <p:cNvSpPr/>
          <p:nvPr/>
        </p:nvSpPr>
        <p:spPr>
          <a:xfrm>
            <a:off x="803276" y="849857"/>
            <a:ext cx="7741212" cy="5199529"/>
          </a:xfrm>
          <a:prstGeom prst="snip2SameRect">
            <a:avLst>
              <a:gd name="adj1" fmla="val 0"/>
              <a:gd name="adj2" fmla="val 0"/>
            </a:avLst>
          </a:prstGeom>
          <a:ln>
            <a:noFill/>
          </a:ln>
        </p:spPr>
        <p:txBody>
          <a:bodyPr/>
          <a:lstStyle/>
          <a:p>
            <a:pPr marL="0" marR="0" lvl="0" indent="0" algn="l" defTabSz="914400" rtl="0" eaLnBrk="1" fontAlgn="base" latinLnBrk="0" hangingPunct="1">
              <a:lnSpc>
                <a:spcPct val="170000"/>
              </a:lnSpc>
              <a:spcBef>
                <a:spcPct val="0"/>
              </a:spcBef>
              <a:spcAft>
                <a:spcPct val="0"/>
              </a:spcAft>
              <a:buClrTx/>
              <a:buSzTx/>
              <a:buFont typeface="Arial" panose="020B0604020202020204" pitchFamily="34" charset="0"/>
              <a:buNone/>
              <a:defRPr/>
            </a:pPr>
            <a:r>
              <a:rPr kumimoji="0" lang="zh-CN" altLang="en-US" sz="2000" b="0" i="0" u="none" strike="noStrike" kern="1200" cap="none" spc="0" normalizeH="0" baseline="0" noProof="1">
                <a:ln>
                  <a:noFill/>
                </a:ln>
                <a:solidFill>
                  <a:schemeClr val="tx1"/>
                </a:solidFill>
                <a:effectLst/>
                <a:uLnTx/>
                <a:uFillTx/>
                <a:latin typeface="隶书" panose="02010509060101010101" pitchFamily="49" charset="-122"/>
                <a:ea typeface="隶书" panose="02010509060101010101" pitchFamily="49" charset="-122"/>
                <a:cs typeface="+mn-ea"/>
                <a:sym typeface="+mn-lt"/>
              </a:rPr>
              <a:t>简单了解马鞍面的特性后，我们就能明白为什么罐装薯片要设计成弯的像饼干一样平的薯片会形成长长的应力线，很容易碎成两大片。而弯弯的薯片不仅能承受拉扯，也能承受挤压，在压力、拉力间形成巧妙的平衡，使其在包装和运输过程中不易碎，保证了“只碎于口，不碎于手”的松脆感。假如马鞍形的薯片因强大外力而破碎，也只能碎成一小块一小块的，很难碎成一大块的，维持了薯片的“最佳形象”。马鞍形的薯片也更适合堆叠在一起存放，合理利用了罐装的内部空间。同时弧形的设计贴合入嘴，吃的时候刚好在最佳崩裂点，可以最大程度地将“咔嚓”脆的声音放大出来，以增加食用者的食欲。</a:t>
            </a:r>
          </a:p>
        </p:txBody>
      </p:sp>
      <p:pic>
        <p:nvPicPr>
          <p:cNvPr id="2" name="图片 1">
            <a:extLst>
              <a:ext uri="{FF2B5EF4-FFF2-40B4-BE49-F238E27FC236}">
                <a16:creationId xmlns:a16="http://schemas.microsoft.com/office/drawing/2014/main" id="{B133CE07-C320-781A-1D63-E8D8ECEE34B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724182" y="849857"/>
            <a:ext cx="2664542" cy="1575133"/>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289" name="PA_组合 139"/>
          <p:cNvGrpSpPr/>
          <p:nvPr/>
        </p:nvGrpSpPr>
        <p:grpSpPr>
          <a:xfrm rot="10471270" flipV="1">
            <a:off x="914400" y="547688"/>
            <a:ext cx="2019300" cy="147637"/>
            <a:chOff x="12700" y="-1"/>
            <a:chExt cx="1395068" cy="386881"/>
          </a:xfrm>
        </p:grpSpPr>
        <p:sp>
          <p:nvSpPr>
            <p:cNvPr id="112" name="chenying0907 135"/>
            <p:cNvSpPr/>
            <p:nvPr/>
          </p:nvSpPr>
          <p:spPr>
            <a:xfrm>
              <a:off x="1375762" y="1222"/>
              <a:ext cx="36192" cy="33280"/>
            </a:xfrm>
            <a:custGeom>
              <a:avLst/>
              <a:gdLst/>
              <a:ahLst/>
              <a:cxnLst>
                <a:cxn ang="0">
                  <a:pos x="wd2" y="hd2"/>
                </a:cxn>
                <a:cxn ang="5400000">
                  <a:pos x="wd2" y="hd2"/>
                </a:cxn>
                <a:cxn ang="10800000">
                  <a:pos x="wd2" y="hd2"/>
                </a:cxn>
                <a:cxn ang="16200000">
                  <a:pos x="wd2" y="hd2"/>
                </a:cxn>
              </a:cxnLst>
              <a:rect l="0" t="0" r="r" b="b"/>
              <a:pathLst>
                <a:path w="14919" h="14783" extrusionOk="0">
                  <a:moveTo>
                    <a:pt x="14668" y="9624"/>
                  </a:moveTo>
                  <a:cubicBezTo>
                    <a:pt x="13296" y="16702"/>
                    <a:pt x="3141" y="16108"/>
                    <a:pt x="711" y="10207"/>
                  </a:cubicBezTo>
                  <a:cubicBezTo>
                    <a:pt x="-4134" y="-1569"/>
                    <a:pt x="17466" y="-4898"/>
                    <a:pt x="14668" y="9624"/>
                  </a:cubicBezTo>
                  <a:close/>
                </a:path>
              </a:pathLst>
            </a:custGeom>
            <a:noFill/>
            <a:ln w="12700" cap="flat">
              <a:solidFill>
                <a:srgbClr val="231F20"/>
              </a:solidFill>
              <a:prstDash val="dashDot"/>
              <a:miter lim="400000"/>
            </a:ln>
            <a:effectLst/>
          </p:spPr>
          <p:txBody>
            <a:bodyPr lIns="38100" tIns="38100" rIns="38100" bIns="38100" anchor="ctr"/>
            <a:lstStyle/>
            <a:p>
              <a:pPr marL="0" marR="0" lvl="0" indent="0" algn="l" defTabSz="457200" rtl="0" eaLnBrk="1" fontAlgn="auto" latinLnBrk="0" hangingPunct="1">
                <a:lnSpc>
                  <a:spcPct val="100000"/>
                </a:lnSpc>
                <a:spcBef>
                  <a:spcPct val="0"/>
                </a:spcBef>
                <a:spcAft>
                  <a:spcPct val="0"/>
                </a:spcAft>
                <a:buClrTx/>
                <a:buSzTx/>
                <a:buFont typeface="Arial" panose="020B0604020202020204" pitchFamily="34" charset="0"/>
                <a:buNone/>
                <a:defRPr sz="3000">
                  <a:solidFill>
                    <a:srgbClr val="FFFFFF"/>
                  </a:solidFill>
                  <a:effectLst>
                    <a:outerShdw blurRad="38100" dist="12700" dir="5400000">
                      <a:srgbClr val="000000">
                        <a:alpha val="50000"/>
                      </a:srgbClr>
                    </a:outerShdw>
                  </a:effectLst>
                </a:defRPr>
              </a:pPr>
              <a:endParaRPr kumimoji="0" sz="3000" b="0" i="0" u="none" strike="noStrike" kern="1200" cap="none" spc="0" normalizeH="0" baseline="0" noProof="0">
                <a:ln>
                  <a:noFill/>
                </a:ln>
                <a:solidFill>
                  <a:srgbClr val="FFFFFF"/>
                </a:solidFill>
                <a:effectLst>
                  <a:outerShdw blurRad="38100" dist="12700" dir="5400000">
                    <a:srgbClr val="000000">
                      <a:alpha val="50000"/>
                    </a:srgbClr>
                  </a:outerShdw>
                </a:effectLst>
                <a:uLnTx/>
                <a:uFillTx/>
                <a:latin typeface="+mn-lt"/>
                <a:ea typeface="+mn-ea"/>
                <a:cs typeface="+mn-ea"/>
                <a:sym typeface="+mn-lt"/>
              </a:endParaRPr>
            </a:p>
          </p:txBody>
        </p:sp>
        <p:sp>
          <p:nvSpPr>
            <p:cNvPr id="114" name="chenying0907 136"/>
            <p:cNvSpPr/>
            <p:nvPr/>
          </p:nvSpPr>
          <p:spPr>
            <a:xfrm>
              <a:off x="15138" y="19400"/>
              <a:ext cx="1352294" cy="374402"/>
            </a:xfrm>
            <a:custGeom>
              <a:avLst/>
              <a:gdLst/>
              <a:ahLst/>
              <a:cxnLst>
                <a:cxn ang="0">
                  <a:pos x="wd2" y="hd2"/>
                </a:cxn>
                <a:cxn ang="5400000">
                  <a:pos x="wd2" y="hd2"/>
                </a:cxn>
                <a:cxn ang="10800000">
                  <a:pos x="wd2" y="hd2"/>
                </a:cxn>
                <a:cxn ang="16200000">
                  <a:pos x="wd2" y="hd2"/>
                </a:cxn>
              </a:cxnLst>
              <a:rect l="0" t="0" r="r" b="b"/>
              <a:pathLst>
                <a:path w="21600" h="19912" extrusionOk="0">
                  <a:moveTo>
                    <a:pt x="0" y="11488"/>
                  </a:moveTo>
                  <a:cubicBezTo>
                    <a:pt x="487" y="15274"/>
                    <a:pt x="2411" y="21290"/>
                    <a:pt x="3846" y="19628"/>
                  </a:cubicBezTo>
                  <a:cubicBezTo>
                    <a:pt x="4495" y="18877"/>
                    <a:pt x="4749" y="16868"/>
                    <a:pt x="5017" y="14957"/>
                  </a:cubicBezTo>
                  <a:cubicBezTo>
                    <a:pt x="5420" y="12072"/>
                    <a:pt x="5921" y="7692"/>
                    <a:pt x="6882" y="6380"/>
                  </a:cubicBezTo>
                  <a:cubicBezTo>
                    <a:pt x="7909" y="4976"/>
                    <a:pt x="8909" y="7635"/>
                    <a:pt x="9446" y="10215"/>
                  </a:cubicBezTo>
                  <a:cubicBezTo>
                    <a:pt x="10035" y="13042"/>
                    <a:pt x="10932" y="15637"/>
                    <a:pt x="12033" y="14691"/>
                  </a:cubicBezTo>
                  <a:cubicBezTo>
                    <a:pt x="13984" y="13011"/>
                    <a:pt x="12576" y="4396"/>
                    <a:pt x="14172" y="1656"/>
                  </a:cubicBezTo>
                  <a:cubicBezTo>
                    <a:pt x="14906" y="396"/>
                    <a:pt x="15577" y="1880"/>
                    <a:pt x="16102" y="3544"/>
                  </a:cubicBezTo>
                  <a:cubicBezTo>
                    <a:pt x="16745" y="5586"/>
                    <a:pt x="17079" y="7207"/>
                    <a:pt x="18030" y="7490"/>
                  </a:cubicBezTo>
                  <a:cubicBezTo>
                    <a:pt x="18588" y="7656"/>
                    <a:pt x="19101" y="6897"/>
                    <a:pt x="19447" y="5427"/>
                  </a:cubicBezTo>
                  <a:cubicBezTo>
                    <a:pt x="19755" y="4117"/>
                    <a:pt x="19782" y="1393"/>
                    <a:pt x="20208" y="457"/>
                  </a:cubicBezTo>
                  <a:cubicBezTo>
                    <a:pt x="20555" y="-310"/>
                    <a:pt x="21224" y="60"/>
                    <a:pt x="21600" y="337"/>
                  </a:cubicBezTo>
                </a:path>
              </a:pathLst>
            </a:custGeom>
            <a:noFill/>
            <a:ln w="12700" cap="flat">
              <a:solidFill>
                <a:srgbClr val="231F20"/>
              </a:solidFill>
              <a:prstDash val="dashDot"/>
              <a:miter lim="400000"/>
            </a:ln>
            <a:effectLst/>
          </p:spPr>
          <p:txBody>
            <a:bodyPr lIns="38100" tIns="38100" rIns="38100" bIns="38100" anchor="ctr"/>
            <a:lstStyle/>
            <a:p>
              <a:pPr marL="0" marR="0" lvl="0" indent="0" algn="l" defTabSz="457200" rtl="0" eaLnBrk="1" fontAlgn="auto" latinLnBrk="0" hangingPunct="1">
                <a:lnSpc>
                  <a:spcPct val="100000"/>
                </a:lnSpc>
                <a:spcBef>
                  <a:spcPct val="0"/>
                </a:spcBef>
                <a:spcAft>
                  <a:spcPct val="0"/>
                </a:spcAft>
                <a:buClrTx/>
                <a:buSzTx/>
                <a:buFont typeface="Arial" panose="020B0604020202020204" pitchFamily="34" charset="0"/>
                <a:buNone/>
                <a:defRPr sz="3000">
                  <a:solidFill>
                    <a:srgbClr val="FFFFFF"/>
                  </a:solidFill>
                  <a:effectLst>
                    <a:outerShdw blurRad="38100" dist="12700" dir="5400000">
                      <a:srgbClr val="000000">
                        <a:alpha val="50000"/>
                      </a:srgbClr>
                    </a:outerShdw>
                  </a:effectLst>
                </a:defRPr>
              </a:pPr>
              <a:endParaRPr kumimoji="0" sz="3000" b="0" i="0" u="none" strike="noStrike" kern="1200" cap="none" spc="0" normalizeH="0" baseline="0" noProof="0">
                <a:ln>
                  <a:noFill/>
                </a:ln>
                <a:solidFill>
                  <a:srgbClr val="FFFFFF"/>
                </a:solidFill>
                <a:effectLst>
                  <a:outerShdw blurRad="38100" dist="12700" dir="5400000">
                    <a:srgbClr val="000000">
                      <a:alpha val="50000"/>
                    </a:srgbClr>
                  </a:outerShdw>
                </a:effectLst>
                <a:uLnTx/>
                <a:uFillTx/>
                <a:latin typeface="+mn-lt"/>
                <a:ea typeface="+mn-ea"/>
                <a:cs typeface="+mn-ea"/>
                <a:sym typeface="+mn-lt"/>
              </a:endParaRPr>
            </a:p>
          </p:txBody>
        </p:sp>
      </p:grpSp>
      <p:sp>
        <p:nvSpPr>
          <p:cNvPr id="12292" name="文本框 55"/>
          <p:cNvSpPr txBox="1"/>
          <p:nvPr/>
        </p:nvSpPr>
        <p:spPr>
          <a:xfrm>
            <a:off x="803275" y="149225"/>
            <a:ext cx="2193925" cy="523220"/>
          </a:xfrm>
          <a:prstGeom prst="rect">
            <a:avLst/>
          </a:prstGeom>
          <a:noFill/>
          <a:ln w="9525">
            <a:noFill/>
          </a:ln>
        </p:spPr>
        <p:txBody>
          <a:bodyPr anchor="t" anchorCtr="0">
            <a:spAutoFit/>
          </a:bodyPr>
          <a:lstStyle/>
          <a:p>
            <a:pPr algn="ctr"/>
            <a:r>
              <a:rPr lang="zh-CN" altLang="en-US" sz="2800" dirty="0">
                <a:latin typeface="隶书" panose="02010509060101010101" pitchFamily="49" charset="-122"/>
                <a:ea typeface="隶书" panose="02010509060101010101" pitchFamily="49" charset="-122"/>
                <a:cs typeface="+mn-ea"/>
                <a:sym typeface="+mn-lt"/>
              </a:rPr>
              <a:t>更大优势</a:t>
            </a:r>
          </a:p>
        </p:txBody>
      </p:sp>
      <p:pic>
        <p:nvPicPr>
          <p:cNvPr id="12293" name="图片 36"/>
          <p:cNvPicPr>
            <a:picLocks noChangeAspect="1"/>
          </p:cNvPicPr>
          <p:nvPr/>
        </p:nvPicPr>
        <p:blipFill>
          <a:blip r:embed="rId2"/>
          <a:stretch>
            <a:fillRect/>
          </a:stretch>
        </p:blipFill>
        <p:spPr>
          <a:xfrm>
            <a:off x="2997200" y="149225"/>
            <a:ext cx="398463" cy="390525"/>
          </a:xfrm>
          <a:prstGeom prst="rect">
            <a:avLst/>
          </a:prstGeom>
          <a:noFill/>
          <a:ln w="9525">
            <a:noFill/>
          </a:ln>
        </p:spPr>
      </p:pic>
      <p:pic>
        <p:nvPicPr>
          <p:cNvPr id="12294" name="图片 126"/>
          <p:cNvPicPr>
            <a:picLocks noChangeAspect="1"/>
          </p:cNvPicPr>
          <p:nvPr/>
        </p:nvPicPr>
        <p:blipFill>
          <a:blip r:embed="rId3"/>
          <a:stretch>
            <a:fillRect/>
          </a:stretch>
        </p:blipFill>
        <p:spPr>
          <a:xfrm>
            <a:off x="180975" y="149225"/>
            <a:ext cx="730250" cy="514350"/>
          </a:xfrm>
          <a:prstGeom prst="rect">
            <a:avLst/>
          </a:prstGeom>
          <a:noFill/>
          <a:ln w="9525">
            <a:noFill/>
          </a:ln>
        </p:spPr>
      </p:pic>
      <p:pic>
        <p:nvPicPr>
          <p:cNvPr id="12295" name="图片 6" descr="9a6df9c46e067a3a76746a077a8a0f82303ef85dea31a-A29vBX_fw658"/>
          <p:cNvPicPr>
            <a:picLocks noChangeAspect="1"/>
          </p:cNvPicPr>
          <p:nvPr/>
        </p:nvPicPr>
        <p:blipFill>
          <a:blip r:embed="rId4"/>
          <a:stretch>
            <a:fillRect/>
          </a:stretch>
        </p:blipFill>
        <p:spPr>
          <a:xfrm>
            <a:off x="8674100" y="4146550"/>
            <a:ext cx="3563938" cy="2724150"/>
          </a:xfrm>
          <a:prstGeom prst="rect">
            <a:avLst/>
          </a:prstGeom>
          <a:noFill/>
          <a:ln w="9525">
            <a:noFill/>
          </a:ln>
        </p:spPr>
      </p:pic>
      <p:sp>
        <p:nvSpPr>
          <p:cNvPr id="12296" name="wrench-hand-drawn-double-tool_58003"/>
          <p:cNvSpPr>
            <a:spLocks noChangeAspect="1"/>
          </p:cNvSpPr>
          <p:nvPr/>
        </p:nvSpPr>
        <p:spPr>
          <a:xfrm>
            <a:off x="3893267" y="372745"/>
            <a:ext cx="652463" cy="596900"/>
          </a:xfrm>
          <a:custGeom>
            <a:avLst/>
            <a:gdLst/>
            <a:ahLst/>
            <a:cxnLst>
              <a:cxn ang="0">
                <a:pos x="412386" y="261048"/>
              </a:cxn>
              <a:cxn ang="0">
                <a:pos x="159155" y="30086"/>
              </a:cxn>
              <a:cxn ang="0">
                <a:pos x="222905" y="109507"/>
              </a:cxn>
              <a:cxn ang="0">
                <a:pos x="121524" y="83623"/>
              </a:cxn>
              <a:cxn ang="0">
                <a:pos x="327164" y="331840"/>
              </a:cxn>
              <a:cxn ang="0">
                <a:pos x="518195" y="530060"/>
              </a:cxn>
              <a:cxn ang="0">
                <a:pos x="512661" y="422986"/>
              </a:cxn>
              <a:cxn ang="0">
                <a:pos x="612935" y="486478"/>
              </a:cxn>
              <a:cxn ang="0">
                <a:pos x="584602" y="386262"/>
              </a:cxn>
              <a:cxn ang="0">
                <a:pos x="591242" y="390687"/>
              </a:cxn>
              <a:cxn ang="0">
                <a:pos x="239728" y="31414"/>
              </a:cxn>
              <a:cxn ang="0">
                <a:pos x="232866" y="33847"/>
              </a:cxn>
              <a:cxn ang="0">
                <a:pos x="205197" y="33626"/>
              </a:cxn>
              <a:cxn ang="0">
                <a:pos x="196343" y="35396"/>
              </a:cxn>
              <a:cxn ang="0">
                <a:pos x="312997" y="168796"/>
              </a:cxn>
              <a:cxn ang="0">
                <a:pos x="247919" y="105525"/>
              </a:cxn>
              <a:cxn ang="0">
                <a:pos x="124180" y="116144"/>
              </a:cxn>
              <a:cxn ang="0">
                <a:pos x="136576" y="213263"/>
              </a:cxn>
              <a:cxn ang="0">
                <a:pos x="164689" y="232731"/>
              </a:cxn>
              <a:cxn ang="0">
                <a:pos x="149194" y="192688"/>
              </a:cxn>
              <a:cxn ang="0">
                <a:pos x="219142" y="248217"/>
              </a:cxn>
              <a:cxn ang="0">
                <a:pos x="237736" y="245119"/>
              </a:cxn>
              <a:cxn ang="0">
                <a:pos x="253010" y="246668"/>
              </a:cxn>
              <a:cxn ang="0">
                <a:pos x="405524" y="480948"/>
              </a:cxn>
              <a:cxn ang="0">
                <a:pos x="413715" y="497761"/>
              </a:cxn>
              <a:cxn ang="0">
                <a:pos x="403311" y="466125"/>
              </a:cxn>
              <a:cxn ang="0">
                <a:pos x="438728" y="494221"/>
              </a:cxn>
              <a:cxn ang="0">
                <a:pos x="500044" y="523645"/>
              </a:cxn>
              <a:cxn ang="0">
                <a:pos x="399548" y="434048"/>
              </a:cxn>
              <a:cxn ang="0">
                <a:pos x="440056" y="434269"/>
              </a:cxn>
              <a:cxn ang="0">
                <a:pos x="449353" y="463028"/>
              </a:cxn>
              <a:cxn ang="0">
                <a:pos x="465069" y="439357"/>
              </a:cxn>
              <a:cxn ang="0">
                <a:pos x="417035" y="395996"/>
              </a:cxn>
              <a:cxn ang="0">
                <a:pos x="308792" y="281843"/>
              </a:cxn>
              <a:cxn ang="0">
                <a:pos x="178634" y="157292"/>
              </a:cxn>
              <a:cxn ang="0">
                <a:pos x="473702" y="419889"/>
              </a:cxn>
              <a:cxn ang="0">
                <a:pos x="504471" y="399094"/>
              </a:cxn>
              <a:cxn ang="0">
                <a:pos x="347529" y="271667"/>
              </a:cxn>
              <a:cxn ang="0">
                <a:pos x="304143" y="175433"/>
              </a:cxn>
              <a:cxn ang="0">
                <a:pos x="309456" y="199104"/>
              </a:cxn>
              <a:cxn ang="0">
                <a:pos x="404196" y="285383"/>
              </a:cxn>
              <a:cxn ang="0">
                <a:pos x="339782" y="248217"/>
              </a:cxn>
              <a:cxn ang="0">
                <a:pos x="600539" y="465019"/>
              </a:cxn>
              <a:cxn ang="0">
                <a:pos x="478572" y="351087"/>
              </a:cxn>
              <a:cxn ang="0">
                <a:pos x="539002" y="402191"/>
              </a:cxn>
              <a:cxn ang="0">
                <a:pos x="558260" y="401306"/>
              </a:cxn>
              <a:cxn ang="0">
                <a:pos x="522843" y="347990"/>
              </a:cxn>
              <a:cxn ang="0">
                <a:pos x="606073" y="425862"/>
              </a:cxn>
            </a:cxnLst>
            <a:rect l="0" t="0" r="0" b="0"/>
            <a:pathLst>
              <a:path w="2949" h="2701">
                <a:moveTo>
                  <a:pt x="2698" y="1623"/>
                </a:moveTo>
                <a:cubicBezTo>
                  <a:pt x="2572" y="1474"/>
                  <a:pt x="2324" y="1373"/>
                  <a:pt x="2153" y="1498"/>
                </a:cubicBezTo>
                <a:cubicBezTo>
                  <a:pt x="2096" y="1372"/>
                  <a:pt x="1963" y="1267"/>
                  <a:pt x="1863" y="1180"/>
                </a:cubicBezTo>
                <a:cubicBezTo>
                  <a:pt x="1738" y="1070"/>
                  <a:pt x="1598" y="967"/>
                  <a:pt x="1457" y="877"/>
                </a:cubicBezTo>
                <a:cubicBezTo>
                  <a:pt x="1609" y="704"/>
                  <a:pt x="1558" y="376"/>
                  <a:pt x="1417" y="210"/>
                </a:cubicBezTo>
                <a:cubicBezTo>
                  <a:pt x="1239" y="0"/>
                  <a:pt x="944" y="2"/>
                  <a:pt x="719" y="136"/>
                </a:cubicBezTo>
                <a:cubicBezTo>
                  <a:pt x="687" y="155"/>
                  <a:pt x="706" y="207"/>
                  <a:pt x="742" y="201"/>
                </a:cubicBezTo>
                <a:cubicBezTo>
                  <a:pt x="738" y="218"/>
                  <a:pt x="741" y="237"/>
                  <a:pt x="755" y="250"/>
                </a:cubicBezTo>
                <a:cubicBezTo>
                  <a:pt x="836" y="333"/>
                  <a:pt x="942" y="399"/>
                  <a:pt x="1007" y="495"/>
                </a:cubicBezTo>
                <a:cubicBezTo>
                  <a:pt x="942" y="563"/>
                  <a:pt x="888" y="641"/>
                  <a:pt x="787" y="593"/>
                </a:cubicBezTo>
                <a:cubicBezTo>
                  <a:pt x="689" y="546"/>
                  <a:pt x="622" y="456"/>
                  <a:pt x="550" y="378"/>
                </a:cubicBezTo>
                <a:cubicBezTo>
                  <a:pt x="549" y="378"/>
                  <a:pt x="549" y="378"/>
                  <a:pt x="549" y="378"/>
                </a:cubicBezTo>
                <a:cubicBezTo>
                  <a:pt x="544" y="351"/>
                  <a:pt x="514" y="330"/>
                  <a:pt x="487" y="347"/>
                </a:cubicBezTo>
                <a:cubicBezTo>
                  <a:pt x="0" y="672"/>
                  <a:pt x="738" y="1426"/>
                  <a:pt x="1184" y="1201"/>
                </a:cubicBezTo>
                <a:cubicBezTo>
                  <a:pt x="1279" y="1304"/>
                  <a:pt x="1382" y="1400"/>
                  <a:pt x="1478" y="1500"/>
                </a:cubicBezTo>
                <a:cubicBezTo>
                  <a:pt x="1571" y="1596"/>
                  <a:pt x="1660" y="1728"/>
                  <a:pt x="1771" y="1805"/>
                </a:cubicBezTo>
                <a:cubicBezTo>
                  <a:pt x="1513" y="2132"/>
                  <a:pt x="1933" y="2701"/>
                  <a:pt x="2318" y="2453"/>
                </a:cubicBezTo>
                <a:cubicBezTo>
                  <a:pt x="2341" y="2439"/>
                  <a:pt x="2346" y="2416"/>
                  <a:pt x="2341" y="2396"/>
                </a:cubicBezTo>
                <a:cubicBezTo>
                  <a:pt x="2353" y="2386"/>
                  <a:pt x="2358" y="2370"/>
                  <a:pt x="2347" y="2354"/>
                </a:cubicBezTo>
                <a:cubicBezTo>
                  <a:pt x="2284" y="2270"/>
                  <a:pt x="2211" y="2194"/>
                  <a:pt x="2141" y="2114"/>
                </a:cubicBezTo>
                <a:cubicBezTo>
                  <a:pt x="2190" y="2038"/>
                  <a:pt x="2248" y="1971"/>
                  <a:pt x="2316" y="1912"/>
                </a:cubicBezTo>
                <a:cubicBezTo>
                  <a:pt x="2421" y="2003"/>
                  <a:pt x="2537" y="2105"/>
                  <a:pt x="2655" y="2171"/>
                </a:cubicBezTo>
                <a:cubicBezTo>
                  <a:pt x="2668" y="2178"/>
                  <a:pt x="2682" y="2177"/>
                  <a:pt x="2694" y="2172"/>
                </a:cubicBezTo>
                <a:cubicBezTo>
                  <a:pt x="2696" y="2207"/>
                  <a:pt x="2741" y="2221"/>
                  <a:pt x="2769" y="2199"/>
                </a:cubicBezTo>
                <a:cubicBezTo>
                  <a:pt x="2949" y="2058"/>
                  <a:pt x="2810" y="1755"/>
                  <a:pt x="2698" y="1623"/>
                </a:cubicBezTo>
                <a:close/>
                <a:moveTo>
                  <a:pt x="2671" y="1766"/>
                </a:moveTo>
                <a:cubicBezTo>
                  <a:pt x="2661" y="1759"/>
                  <a:pt x="2651" y="1752"/>
                  <a:pt x="2641" y="1746"/>
                </a:cubicBezTo>
                <a:cubicBezTo>
                  <a:pt x="2553" y="1688"/>
                  <a:pt x="2472" y="1630"/>
                  <a:pt x="2395" y="1559"/>
                </a:cubicBezTo>
                <a:cubicBezTo>
                  <a:pt x="2477" y="1578"/>
                  <a:pt x="2553" y="1628"/>
                  <a:pt x="2621" y="1700"/>
                </a:cubicBezTo>
                <a:cubicBezTo>
                  <a:pt x="2640" y="1720"/>
                  <a:pt x="2656" y="1743"/>
                  <a:pt x="2671" y="1766"/>
                </a:cubicBezTo>
                <a:close/>
                <a:moveTo>
                  <a:pt x="1297" y="227"/>
                </a:moveTo>
                <a:cubicBezTo>
                  <a:pt x="1350" y="272"/>
                  <a:pt x="1393" y="345"/>
                  <a:pt x="1419" y="426"/>
                </a:cubicBezTo>
                <a:cubicBezTo>
                  <a:pt x="1301" y="338"/>
                  <a:pt x="1183" y="251"/>
                  <a:pt x="1083" y="142"/>
                </a:cubicBezTo>
                <a:cubicBezTo>
                  <a:pt x="1158" y="147"/>
                  <a:pt x="1230" y="172"/>
                  <a:pt x="1297" y="227"/>
                </a:cubicBezTo>
                <a:close/>
                <a:moveTo>
                  <a:pt x="1048" y="140"/>
                </a:moveTo>
                <a:cubicBezTo>
                  <a:pt x="1048" y="145"/>
                  <a:pt x="1048" y="149"/>
                  <a:pt x="1052" y="153"/>
                </a:cubicBezTo>
                <a:cubicBezTo>
                  <a:pt x="1165" y="292"/>
                  <a:pt x="1299" y="411"/>
                  <a:pt x="1442" y="519"/>
                </a:cubicBezTo>
                <a:cubicBezTo>
                  <a:pt x="1444" y="536"/>
                  <a:pt x="1446" y="552"/>
                  <a:pt x="1447" y="568"/>
                </a:cubicBezTo>
                <a:cubicBezTo>
                  <a:pt x="1255" y="448"/>
                  <a:pt x="1091" y="308"/>
                  <a:pt x="927" y="152"/>
                </a:cubicBezTo>
                <a:cubicBezTo>
                  <a:pt x="968" y="144"/>
                  <a:pt x="1008" y="140"/>
                  <a:pt x="1048" y="140"/>
                </a:cubicBezTo>
                <a:close/>
                <a:moveTo>
                  <a:pt x="833" y="174"/>
                </a:moveTo>
                <a:cubicBezTo>
                  <a:pt x="851" y="169"/>
                  <a:pt x="869" y="164"/>
                  <a:pt x="887" y="160"/>
                </a:cubicBezTo>
                <a:cubicBezTo>
                  <a:pt x="980" y="269"/>
                  <a:pt x="1080" y="371"/>
                  <a:pt x="1187" y="466"/>
                </a:cubicBezTo>
                <a:cubicBezTo>
                  <a:pt x="1258" y="528"/>
                  <a:pt x="1350" y="611"/>
                  <a:pt x="1447" y="632"/>
                </a:cubicBezTo>
                <a:cubicBezTo>
                  <a:pt x="1444" y="679"/>
                  <a:pt x="1433" y="724"/>
                  <a:pt x="1414" y="763"/>
                </a:cubicBezTo>
                <a:cubicBezTo>
                  <a:pt x="1413" y="756"/>
                  <a:pt x="1409" y="750"/>
                  <a:pt x="1402" y="745"/>
                </a:cubicBezTo>
                <a:cubicBezTo>
                  <a:pt x="1304" y="677"/>
                  <a:pt x="1212" y="604"/>
                  <a:pt x="1123" y="525"/>
                </a:cubicBezTo>
                <a:cubicBezTo>
                  <a:pt x="1130" y="510"/>
                  <a:pt x="1128" y="492"/>
                  <a:pt x="1120" y="477"/>
                </a:cubicBezTo>
                <a:cubicBezTo>
                  <a:pt x="1056" y="350"/>
                  <a:pt x="930" y="272"/>
                  <a:pt x="833" y="174"/>
                </a:cubicBezTo>
                <a:close/>
                <a:moveTo>
                  <a:pt x="509" y="461"/>
                </a:moveTo>
                <a:cubicBezTo>
                  <a:pt x="526" y="483"/>
                  <a:pt x="543" y="505"/>
                  <a:pt x="561" y="525"/>
                </a:cubicBezTo>
                <a:cubicBezTo>
                  <a:pt x="540" y="509"/>
                  <a:pt x="520" y="493"/>
                  <a:pt x="500" y="477"/>
                </a:cubicBezTo>
                <a:cubicBezTo>
                  <a:pt x="503" y="472"/>
                  <a:pt x="506" y="466"/>
                  <a:pt x="509" y="461"/>
                </a:cubicBezTo>
                <a:close/>
                <a:moveTo>
                  <a:pt x="617" y="964"/>
                </a:moveTo>
                <a:cubicBezTo>
                  <a:pt x="544" y="901"/>
                  <a:pt x="489" y="820"/>
                  <a:pt x="460" y="728"/>
                </a:cubicBezTo>
                <a:cubicBezTo>
                  <a:pt x="512" y="795"/>
                  <a:pt x="571" y="858"/>
                  <a:pt x="625" y="920"/>
                </a:cubicBezTo>
                <a:cubicBezTo>
                  <a:pt x="662" y="961"/>
                  <a:pt x="701" y="1008"/>
                  <a:pt x="744" y="1052"/>
                </a:cubicBezTo>
                <a:cubicBezTo>
                  <a:pt x="701" y="1028"/>
                  <a:pt x="658" y="999"/>
                  <a:pt x="617" y="964"/>
                </a:cubicBezTo>
                <a:close/>
                <a:moveTo>
                  <a:pt x="931" y="1115"/>
                </a:moveTo>
                <a:cubicBezTo>
                  <a:pt x="853" y="1029"/>
                  <a:pt x="754" y="957"/>
                  <a:pt x="674" y="871"/>
                </a:cubicBezTo>
                <a:cubicBezTo>
                  <a:pt x="599" y="791"/>
                  <a:pt x="530" y="697"/>
                  <a:pt x="445" y="625"/>
                </a:cubicBezTo>
                <a:cubicBezTo>
                  <a:pt x="446" y="607"/>
                  <a:pt x="450" y="590"/>
                  <a:pt x="455" y="573"/>
                </a:cubicBezTo>
                <a:cubicBezTo>
                  <a:pt x="601" y="781"/>
                  <a:pt x="797" y="960"/>
                  <a:pt x="990" y="1122"/>
                </a:cubicBezTo>
                <a:cubicBezTo>
                  <a:pt x="970" y="1121"/>
                  <a:pt x="951" y="1119"/>
                  <a:pt x="931" y="1115"/>
                </a:cubicBezTo>
                <a:close/>
                <a:moveTo>
                  <a:pt x="1082" y="1122"/>
                </a:moveTo>
                <a:cubicBezTo>
                  <a:pt x="1080" y="1117"/>
                  <a:pt x="1078" y="1112"/>
                  <a:pt x="1074" y="1108"/>
                </a:cubicBezTo>
                <a:cubicBezTo>
                  <a:pt x="880" y="906"/>
                  <a:pt x="649" y="749"/>
                  <a:pt x="471" y="532"/>
                </a:cubicBezTo>
                <a:cubicBezTo>
                  <a:pt x="476" y="521"/>
                  <a:pt x="481" y="511"/>
                  <a:pt x="486" y="501"/>
                </a:cubicBezTo>
                <a:cubicBezTo>
                  <a:pt x="675" y="721"/>
                  <a:pt x="908" y="929"/>
                  <a:pt x="1143" y="1115"/>
                </a:cubicBezTo>
                <a:cubicBezTo>
                  <a:pt x="1123" y="1118"/>
                  <a:pt x="1102" y="1121"/>
                  <a:pt x="1082" y="1122"/>
                </a:cubicBezTo>
                <a:close/>
                <a:moveTo>
                  <a:pt x="1869" y="2250"/>
                </a:moveTo>
                <a:cubicBezTo>
                  <a:pt x="1854" y="2226"/>
                  <a:pt x="1842" y="2200"/>
                  <a:pt x="1832" y="2174"/>
                </a:cubicBezTo>
                <a:cubicBezTo>
                  <a:pt x="1867" y="2218"/>
                  <a:pt x="1903" y="2261"/>
                  <a:pt x="1943" y="2301"/>
                </a:cubicBezTo>
                <a:cubicBezTo>
                  <a:pt x="1973" y="2333"/>
                  <a:pt x="2007" y="2368"/>
                  <a:pt x="2044" y="2398"/>
                </a:cubicBezTo>
                <a:cubicBezTo>
                  <a:pt x="1976" y="2376"/>
                  <a:pt x="1916" y="2324"/>
                  <a:pt x="1869" y="2250"/>
                </a:cubicBezTo>
                <a:close/>
                <a:moveTo>
                  <a:pt x="2140" y="2408"/>
                </a:moveTo>
                <a:cubicBezTo>
                  <a:pt x="2090" y="2358"/>
                  <a:pt x="2028" y="2317"/>
                  <a:pt x="1976" y="2268"/>
                </a:cubicBezTo>
                <a:cubicBezTo>
                  <a:pt x="1921" y="2218"/>
                  <a:pt x="1870" y="2163"/>
                  <a:pt x="1822" y="2107"/>
                </a:cubicBezTo>
                <a:cubicBezTo>
                  <a:pt x="1819" y="2104"/>
                  <a:pt x="1815" y="2102"/>
                  <a:pt x="1812" y="2102"/>
                </a:cubicBezTo>
                <a:cubicBezTo>
                  <a:pt x="1807" y="2079"/>
                  <a:pt x="1804" y="2056"/>
                  <a:pt x="1803" y="2033"/>
                </a:cubicBezTo>
                <a:cubicBezTo>
                  <a:pt x="1861" y="2102"/>
                  <a:pt x="1920" y="2170"/>
                  <a:pt x="1982" y="2234"/>
                </a:cubicBezTo>
                <a:cubicBezTo>
                  <a:pt x="2039" y="2294"/>
                  <a:pt x="2101" y="2361"/>
                  <a:pt x="2174" y="2403"/>
                </a:cubicBezTo>
                <a:cubicBezTo>
                  <a:pt x="2162" y="2406"/>
                  <a:pt x="2151" y="2407"/>
                  <a:pt x="2140" y="2408"/>
                </a:cubicBezTo>
                <a:close/>
                <a:moveTo>
                  <a:pt x="2259" y="2367"/>
                </a:moveTo>
                <a:cubicBezTo>
                  <a:pt x="2247" y="2375"/>
                  <a:pt x="2234" y="2381"/>
                  <a:pt x="2222" y="2386"/>
                </a:cubicBezTo>
                <a:cubicBezTo>
                  <a:pt x="2167" y="2313"/>
                  <a:pt x="2091" y="2254"/>
                  <a:pt x="2027" y="2189"/>
                </a:cubicBezTo>
                <a:cubicBezTo>
                  <a:pt x="1952" y="2114"/>
                  <a:pt x="1880" y="2037"/>
                  <a:pt x="1805" y="1962"/>
                </a:cubicBezTo>
                <a:cubicBezTo>
                  <a:pt x="1809" y="1914"/>
                  <a:pt x="1820" y="1866"/>
                  <a:pt x="1838" y="1820"/>
                </a:cubicBezTo>
                <a:cubicBezTo>
                  <a:pt x="1857" y="1843"/>
                  <a:pt x="1880" y="1863"/>
                  <a:pt x="1900" y="1883"/>
                </a:cubicBezTo>
                <a:cubicBezTo>
                  <a:pt x="1929" y="1910"/>
                  <a:pt x="1959" y="1936"/>
                  <a:pt x="1988" y="1963"/>
                </a:cubicBezTo>
                <a:cubicBezTo>
                  <a:pt x="2009" y="1982"/>
                  <a:pt x="2030" y="2009"/>
                  <a:pt x="2055" y="2022"/>
                </a:cubicBezTo>
                <a:cubicBezTo>
                  <a:pt x="2061" y="2025"/>
                  <a:pt x="2067" y="2026"/>
                  <a:pt x="2073" y="2025"/>
                </a:cubicBezTo>
                <a:cubicBezTo>
                  <a:pt x="2058" y="2047"/>
                  <a:pt x="2043" y="2069"/>
                  <a:pt x="2030" y="2093"/>
                </a:cubicBezTo>
                <a:cubicBezTo>
                  <a:pt x="2017" y="2113"/>
                  <a:pt x="2022" y="2139"/>
                  <a:pt x="2038" y="2156"/>
                </a:cubicBezTo>
                <a:cubicBezTo>
                  <a:pt x="2107" y="2231"/>
                  <a:pt x="2184" y="2299"/>
                  <a:pt x="2259" y="2367"/>
                </a:cubicBezTo>
                <a:close/>
                <a:moveTo>
                  <a:pt x="2101" y="1986"/>
                </a:moveTo>
                <a:cubicBezTo>
                  <a:pt x="2101" y="1983"/>
                  <a:pt x="2100" y="1981"/>
                  <a:pt x="2099" y="1978"/>
                </a:cubicBezTo>
                <a:cubicBezTo>
                  <a:pt x="2070" y="1930"/>
                  <a:pt x="2003" y="1892"/>
                  <a:pt x="1961" y="1856"/>
                </a:cubicBezTo>
                <a:cubicBezTo>
                  <a:pt x="1935" y="1834"/>
                  <a:pt x="1909" y="1812"/>
                  <a:pt x="1884" y="1790"/>
                </a:cubicBezTo>
                <a:cubicBezTo>
                  <a:pt x="1873" y="1780"/>
                  <a:pt x="1851" y="1765"/>
                  <a:pt x="1841" y="1753"/>
                </a:cubicBezTo>
                <a:cubicBezTo>
                  <a:pt x="1775" y="1632"/>
                  <a:pt x="1645" y="1526"/>
                  <a:pt x="1551" y="1427"/>
                </a:cubicBezTo>
                <a:cubicBezTo>
                  <a:pt x="1501" y="1376"/>
                  <a:pt x="1450" y="1323"/>
                  <a:pt x="1395" y="1274"/>
                </a:cubicBezTo>
                <a:cubicBezTo>
                  <a:pt x="1399" y="1265"/>
                  <a:pt x="1399" y="1255"/>
                  <a:pt x="1392" y="1247"/>
                </a:cubicBezTo>
                <a:cubicBezTo>
                  <a:pt x="1225" y="1044"/>
                  <a:pt x="1007" y="871"/>
                  <a:pt x="790" y="704"/>
                </a:cubicBezTo>
                <a:cubicBezTo>
                  <a:pt x="796" y="707"/>
                  <a:pt x="801" y="709"/>
                  <a:pt x="807" y="711"/>
                </a:cubicBezTo>
                <a:cubicBezTo>
                  <a:pt x="859" y="731"/>
                  <a:pt x="905" y="718"/>
                  <a:pt x="947" y="692"/>
                </a:cubicBezTo>
                <a:cubicBezTo>
                  <a:pt x="1046" y="900"/>
                  <a:pt x="1246" y="1050"/>
                  <a:pt x="1415" y="1198"/>
                </a:cubicBezTo>
                <a:cubicBezTo>
                  <a:pt x="1669" y="1418"/>
                  <a:pt x="1898" y="1664"/>
                  <a:pt x="2140" y="1898"/>
                </a:cubicBezTo>
                <a:cubicBezTo>
                  <a:pt x="2152" y="1909"/>
                  <a:pt x="2167" y="1907"/>
                  <a:pt x="2177" y="1898"/>
                </a:cubicBezTo>
                <a:cubicBezTo>
                  <a:pt x="2150" y="1926"/>
                  <a:pt x="2125" y="1955"/>
                  <a:pt x="2101" y="1986"/>
                </a:cubicBezTo>
                <a:close/>
                <a:moveTo>
                  <a:pt x="2279" y="1804"/>
                </a:moveTo>
                <a:cubicBezTo>
                  <a:pt x="2243" y="1832"/>
                  <a:pt x="2211" y="1863"/>
                  <a:pt x="2180" y="1895"/>
                </a:cubicBezTo>
                <a:cubicBezTo>
                  <a:pt x="2188" y="1885"/>
                  <a:pt x="2191" y="1871"/>
                  <a:pt x="2179" y="1859"/>
                </a:cubicBezTo>
                <a:cubicBezTo>
                  <a:pt x="1976" y="1651"/>
                  <a:pt x="1782" y="1427"/>
                  <a:pt x="1570" y="1228"/>
                </a:cubicBezTo>
                <a:cubicBezTo>
                  <a:pt x="1373" y="1043"/>
                  <a:pt x="1119" y="908"/>
                  <a:pt x="973" y="674"/>
                </a:cubicBezTo>
                <a:cubicBezTo>
                  <a:pt x="1019" y="638"/>
                  <a:pt x="1061" y="590"/>
                  <a:pt x="1099" y="554"/>
                </a:cubicBezTo>
                <a:cubicBezTo>
                  <a:pt x="1182" y="642"/>
                  <a:pt x="1273" y="726"/>
                  <a:pt x="1374" y="793"/>
                </a:cubicBezTo>
                <a:cubicBezTo>
                  <a:pt x="1381" y="797"/>
                  <a:pt x="1387" y="798"/>
                  <a:pt x="1393" y="797"/>
                </a:cubicBezTo>
                <a:cubicBezTo>
                  <a:pt x="1388" y="804"/>
                  <a:pt x="1383" y="811"/>
                  <a:pt x="1377" y="818"/>
                </a:cubicBezTo>
                <a:cubicBezTo>
                  <a:pt x="1348" y="849"/>
                  <a:pt x="1368" y="889"/>
                  <a:pt x="1398" y="900"/>
                </a:cubicBezTo>
                <a:cubicBezTo>
                  <a:pt x="1399" y="904"/>
                  <a:pt x="1401" y="907"/>
                  <a:pt x="1404" y="910"/>
                </a:cubicBezTo>
                <a:cubicBezTo>
                  <a:pt x="1516" y="1019"/>
                  <a:pt x="1640" y="1119"/>
                  <a:pt x="1757" y="1223"/>
                </a:cubicBezTo>
                <a:cubicBezTo>
                  <a:pt x="1781" y="1244"/>
                  <a:pt x="1803" y="1267"/>
                  <a:pt x="1826" y="1290"/>
                </a:cubicBezTo>
                <a:cubicBezTo>
                  <a:pt x="1566" y="1074"/>
                  <a:pt x="1299" y="869"/>
                  <a:pt x="1064" y="623"/>
                </a:cubicBezTo>
                <a:cubicBezTo>
                  <a:pt x="1049" y="607"/>
                  <a:pt x="1021" y="628"/>
                  <a:pt x="1034" y="646"/>
                </a:cubicBezTo>
                <a:cubicBezTo>
                  <a:pt x="1168" y="837"/>
                  <a:pt x="1352" y="981"/>
                  <a:pt x="1535" y="1122"/>
                </a:cubicBezTo>
                <a:cubicBezTo>
                  <a:pt x="1805" y="1329"/>
                  <a:pt x="2053" y="1556"/>
                  <a:pt x="2294" y="1796"/>
                </a:cubicBezTo>
                <a:cubicBezTo>
                  <a:pt x="2289" y="1798"/>
                  <a:pt x="2284" y="1801"/>
                  <a:pt x="2279" y="1804"/>
                </a:cubicBezTo>
                <a:close/>
                <a:moveTo>
                  <a:pt x="2713" y="2102"/>
                </a:moveTo>
                <a:cubicBezTo>
                  <a:pt x="2635" y="1983"/>
                  <a:pt x="2472" y="1903"/>
                  <a:pt x="2364" y="1812"/>
                </a:cubicBezTo>
                <a:cubicBezTo>
                  <a:pt x="2366" y="1804"/>
                  <a:pt x="2365" y="1796"/>
                  <a:pt x="2358" y="1788"/>
                </a:cubicBezTo>
                <a:cubicBezTo>
                  <a:pt x="2295" y="1718"/>
                  <a:pt x="2230" y="1651"/>
                  <a:pt x="2162" y="1587"/>
                </a:cubicBezTo>
                <a:cubicBezTo>
                  <a:pt x="2164" y="1586"/>
                  <a:pt x="2165" y="1586"/>
                  <a:pt x="2167" y="1586"/>
                </a:cubicBezTo>
                <a:cubicBezTo>
                  <a:pt x="2181" y="1579"/>
                  <a:pt x="2196" y="1574"/>
                  <a:pt x="2210" y="1569"/>
                </a:cubicBezTo>
                <a:cubicBezTo>
                  <a:pt x="2260" y="1669"/>
                  <a:pt x="2351" y="1747"/>
                  <a:pt x="2435" y="1818"/>
                </a:cubicBezTo>
                <a:cubicBezTo>
                  <a:pt x="2518" y="1887"/>
                  <a:pt x="2628" y="1993"/>
                  <a:pt x="2735" y="2034"/>
                </a:cubicBezTo>
                <a:cubicBezTo>
                  <a:pt x="2729" y="2057"/>
                  <a:pt x="2721" y="2079"/>
                  <a:pt x="2713" y="2102"/>
                </a:cubicBezTo>
                <a:close/>
                <a:moveTo>
                  <a:pt x="2522" y="1814"/>
                </a:moveTo>
                <a:cubicBezTo>
                  <a:pt x="2422" y="1742"/>
                  <a:pt x="2318" y="1660"/>
                  <a:pt x="2245" y="1559"/>
                </a:cubicBezTo>
                <a:cubicBezTo>
                  <a:pt x="2286" y="1550"/>
                  <a:pt x="2326" y="1549"/>
                  <a:pt x="2365" y="1554"/>
                </a:cubicBezTo>
                <a:cubicBezTo>
                  <a:pt x="2360" y="1559"/>
                  <a:pt x="2358" y="1566"/>
                  <a:pt x="2362" y="1573"/>
                </a:cubicBezTo>
                <a:cubicBezTo>
                  <a:pt x="2406" y="1649"/>
                  <a:pt x="2477" y="1703"/>
                  <a:pt x="2547" y="1755"/>
                </a:cubicBezTo>
                <a:cubicBezTo>
                  <a:pt x="2609" y="1801"/>
                  <a:pt x="2669" y="1853"/>
                  <a:pt x="2731" y="1900"/>
                </a:cubicBezTo>
                <a:cubicBezTo>
                  <a:pt x="2733" y="1908"/>
                  <a:pt x="2736" y="1917"/>
                  <a:pt x="2738" y="1925"/>
                </a:cubicBezTo>
                <a:cubicBezTo>
                  <a:pt x="2741" y="1937"/>
                  <a:pt x="2742" y="1948"/>
                  <a:pt x="2743" y="1959"/>
                </a:cubicBezTo>
                <a:cubicBezTo>
                  <a:pt x="2677" y="1904"/>
                  <a:pt x="2587" y="1861"/>
                  <a:pt x="2522" y="1814"/>
                </a:cubicBezTo>
                <a:close/>
              </a:path>
            </a:pathLst>
          </a:custGeom>
          <a:solidFill>
            <a:schemeClr val="tx1">
              <a:alpha val="71999"/>
            </a:schemeClr>
          </a:solidFill>
          <a:ln w="9525">
            <a:noFill/>
          </a:ln>
        </p:spPr>
        <p:txBody>
          <a:bodyPr/>
          <a:lstStyle/>
          <a:p>
            <a:endParaRPr lang="zh-CN" altLang="en-US">
              <a:latin typeface="+mn-lt"/>
              <a:ea typeface="+mn-ea"/>
              <a:cs typeface="+mn-ea"/>
              <a:sym typeface="+mn-lt"/>
            </a:endParaRPr>
          </a:p>
        </p:txBody>
      </p:sp>
      <p:sp>
        <p:nvSpPr>
          <p:cNvPr id="29" name="î$1idè"/>
          <p:cNvSpPr/>
          <p:nvPr/>
        </p:nvSpPr>
        <p:spPr>
          <a:xfrm>
            <a:off x="4747529" y="1047689"/>
            <a:ext cx="6200060" cy="4762621"/>
          </a:xfrm>
          <a:prstGeom prst="snip2SameRect">
            <a:avLst>
              <a:gd name="adj1" fmla="val 0"/>
              <a:gd name="adj2" fmla="val 0"/>
            </a:avLst>
          </a:prstGeom>
          <a:ln>
            <a:noFill/>
          </a:ln>
        </p:spPr>
        <p:txBody>
          <a:bodyPr/>
          <a:lstStyle/>
          <a:p>
            <a:pPr marL="0" marR="0" lvl="0" indent="0" algn="l" defTabSz="914400" rtl="0" eaLnBrk="1" fontAlgn="base" latinLnBrk="0" hangingPunct="1">
              <a:lnSpc>
                <a:spcPct val="170000"/>
              </a:lnSpc>
              <a:spcBef>
                <a:spcPct val="0"/>
              </a:spcBef>
              <a:spcAft>
                <a:spcPct val="0"/>
              </a:spcAft>
              <a:buClrTx/>
              <a:buSzTx/>
              <a:buFont typeface="Arial" panose="020B0604020202020204" pitchFamily="34" charset="0"/>
              <a:buNone/>
              <a:defRPr/>
            </a:pPr>
            <a:r>
              <a:rPr kumimoji="0" lang="zh-CN" altLang="en-US" sz="2000" b="0" i="0" u="none" strike="noStrike" kern="1200" cap="none" spc="0" normalizeH="0" baseline="0" noProof="1">
                <a:ln>
                  <a:noFill/>
                </a:ln>
                <a:solidFill>
                  <a:schemeClr val="tx1"/>
                </a:solidFill>
                <a:effectLst/>
                <a:uLnTx/>
                <a:uFillTx/>
                <a:latin typeface="隶书" panose="02010509060101010101" pitchFamily="49" charset="-122"/>
                <a:ea typeface="隶书" panose="02010509060101010101" pitchFamily="49" charset="-122"/>
                <a:cs typeface="+mn-ea"/>
                <a:sym typeface="+mn-lt"/>
              </a:rPr>
              <a:t>和在食品加工厂工作的朋友交流后，我们又得到了另一个重要信息。他告诉我们，波浪形薯片在生产过程中有一个很大的优势，就是能够更好地容纳调味料。在调味的过程中，波浪形的表面比平面有更多的表面积，这使得调味料更容易附着在薯片上。就好像把一个平面的物体和一个有很多褶皱的物体同时放入颜料中，有褶皱的物体能够沾染更多的颜料一样。</a:t>
            </a:r>
          </a:p>
        </p:txBody>
      </p:sp>
      <p:pic>
        <p:nvPicPr>
          <p:cNvPr id="3" name="图片 2">
            <a:extLst>
              <a:ext uri="{FF2B5EF4-FFF2-40B4-BE49-F238E27FC236}">
                <a16:creationId xmlns:a16="http://schemas.microsoft.com/office/drawing/2014/main" id="{302BC9ED-B5D5-BE54-FF31-29C0DD8690B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6100" y="1163686"/>
            <a:ext cx="3574871" cy="3574871"/>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FULLTEXTBEAUTIFYED" val="1"/>
  <p:tag name="COMMONDATA" val="eyJoZGlkIjoiMzgwYjcyMjA0NmRiMTE3MGYxNTBkZjA1NjY0NmZiYzkifQ=="/>
</p:tagLst>
</file>

<file path=ppt/theme/theme1.xml><?xml version="1.0" encoding="utf-8"?>
<a:theme xmlns:a="http://schemas.openxmlformats.org/drawingml/2006/main" name="第一PPT，www.1ppt.com">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h4qzbq3i">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第一PPT，www.1ppt.com ">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h4qzbq3i">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h4qzbq3i">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97</TotalTime>
  <Words>1454</Words>
  <Application>Microsoft Office PowerPoint</Application>
  <PresentationFormat>宽屏</PresentationFormat>
  <Paragraphs>36</Paragraphs>
  <Slides>15</Slides>
  <Notes>0</Notes>
  <HiddenSlides>0</HiddenSlides>
  <MMClips>0</MMClips>
  <ScaleCrop>false</ScaleCrop>
  <HeadingPairs>
    <vt:vector size="6" baseType="variant">
      <vt:variant>
        <vt:lpstr>已用的字体</vt:lpstr>
      </vt:variant>
      <vt:variant>
        <vt:i4>5</vt:i4>
      </vt:variant>
      <vt:variant>
        <vt:lpstr>主题</vt:lpstr>
      </vt:variant>
      <vt:variant>
        <vt:i4>3</vt:i4>
      </vt:variant>
      <vt:variant>
        <vt:lpstr>幻灯片标题</vt:lpstr>
      </vt:variant>
      <vt:variant>
        <vt:i4>15</vt:i4>
      </vt:variant>
    </vt:vector>
  </HeadingPairs>
  <TitlesOfParts>
    <vt:vector size="23" baseType="lpstr">
      <vt:lpstr>微软雅黑</vt:lpstr>
      <vt:lpstr>Calibri Light</vt:lpstr>
      <vt:lpstr>Arial</vt:lpstr>
      <vt:lpstr>隶书</vt:lpstr>
      <vt:lpstr>Calibri</vt:lpstr>
      <vt:lpstr>第一PPT，www.1ppt.com</vt:lpstr>
      <vt:lpstr>第一PPT，www.1ppt.com </vt:lpstr>
      <vt:lpstr>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第一PPT</Manager>
  <Company>第一PPT，www.1ppt.com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手绘</dc:title>
  <dc:creator>第一PPT</dc:creator>
  <cp:keywords>www.1ppt.com</cp:keywords>
  <dc:description>www.1ppt.com</dc:description>
  <cp:lastModifiedBy>诚滨 贵</cp:lastModifiedBy>
  <cp:revision>12</cp:revision>
  <dcterms:created xsi:type="dcterms:W3CDTF">2023-10-11T00:55:47Z</dcterms:created>
  <dcterms:modified xsi:type="dcterms:W3CDTF">2024-10-26T10:51:33Z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B9177806CF684F18A4336794471C76EB_12</vt:lpwstr>
  </property>
  <property fmtid="{D5CDD505-2E9C-101B-9397-08002B2CF9AE}" pid="3" name="KSOProductBuildVer">
    <vt:lpwstr>2052-12.1.0.15374</vt:lpwstr>
  </property>
</Properties>
</file>